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eg"/>
  <Override PartName="/ppt/media/image19.jpg" ContentType="image/jpeg"/>
  <Override PartName="/ppt/notesSlides/notesSlide2.xml" ContentType="application/vnd.openxmlformats-officedocument.presentationml.notesSlide+xml"/>
  <Override PartName="/ppt/media/image20.jpg" ContentType="image/jpeg"/>
  <Override PartName="/ppt/notesSlides/notesSlide3.xml" ContentType="application/vnd.openxmlformats-officedocument.presentationml.notesSlide+xml"/>
  <Override PartName="/ppt/media/image21.jpg" ContentType="image/jpeg"/>
  <Override PartName="/ppt/notesSlides/notesSlide4.xml" ContentType="application/vnd.openxmlformats-officedocument.presentationml.notesSlide+xml"/>
  <Override PartName="/ppt/media/image22.jpg" ContentType="image/jpeg"/>
  <Override PartName="/ppt/media/image23.jpg" ContentType="image/jpeg"/>
  <Override PartName="/ppt/media/image25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89" r:id="rId4"/>
    <p:sldId id="258" r:id="rId5"/>
    <p:sldId id="275" r:id="rId6"/>
    <p:sldId id="287" r:id="rId7"/>
    <p:sldId id="259" r:id="rId8"/>
    <p:sldId id="260" r:id="rId9"/>
    <p:sldId id="277" r:id="rId10"/>
    <p:sldId id="278" r:id="rId11"/>
    <p:sldId id="261" r:id="rId12"/>
    <p:sldId id="262" r:id="rId13"/>
    <p:sldId id="288" r:id="rId14"/>
    <p:sldId id="263" r:id="rId15"/>
    <p:sldId id="299" r:id="rId16"/>
    <p:sldId id="290" r:id="rId17"/>
    <p:sldId id="279" r:id="rId18"/>
    <p:sldId id="280" r:id="rId19"/>
    <p:sldId id="300" r:id="rId20"/>
    <p:sldId id="281" r:id="rId21"/>
    <p:sldId id="293" r:id="rId22"/>
    <p:sldId id="301" r:id="rId23"/>
    <p:sldId id="286" r:id="rId24"/>
    <p:sldId id="268" r:id="rId25"/>
    <p:sldId id="269" r:id="rId26"/>
    <p:sldId id="270" r:id="rId27"/>
    <p:sldId id="271" r:id="rId28"/>
    <p:sldId id="307" r:id="rId29"/>
    <p:sldId id="272" r:id="rId30"/>
    <p:sldId id="302" r:id="rId31"/>
    <p:sldId id="303" r:id="rId32"/>
    <p:sldId id="304" r:id="rId33"/>
    <p:sldId id="305" r:id="rId34"/>
    <p:sldId id="306" r:id="rId35"/>
    <p:sldId id="265" r:id="rId36"/>
    <p:sldId id="267" r:id="rId37"/>
    <p:sldId id="273" r:id="rId38"/>
    <p:sldId id="274" r:id="rId39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BBBD50-0CA7-4C15-956A-49BEB8104DCE}" v="29" dt="2023-10-01T16:25:31.59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6357" autoAdjust="0"/>
  </p:normalViewPr>
  <p:slideViewPr>
    <p:cSldViewPr>
      <p:cViewPr varScale="1">
        <p:scale>
          <a:sx n="111" d="100"/>
          <a:sy n="111" d="100"/>
        </p:scale>
        <p:origin x="1572" y="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Haake" userId="fc50c09f1e71fe24" providerId="LiveId" clId="{71773745-45C2-4FCA-99BF-7F1E8CB95CF5}"/>
    <pc:docChg chg="undo custSel addSld delSld modSld">
      <pc:chgData name="Sophie Haake" userId="fc50c09f1e71fe24" providerId="LiveId" clId="{71773745-45C2-4FCA-99BF-7F1E8CB95CF5}" dt="2021-10-07T16:29:49.797" v="518" actId="20577"/>
      <pc:docMkLst>
        <pc:docMk/>
      </pc:docMkLst>
      <pc:sldChg chg="modSp mod">
        <pc:chgData name="Sophie Haake" userId="fc50c09f1e71fe24" providerId="LiveId" clId="{71773745-45C2-4FCA-99BF-7F1E8CB95CF5}" dt="2021-10-07T15:39:42.971" v="99" actId="20577"/>
        <pc:sldMkLst>
          <pc:docMk/>
          <pc:sldMk cId="0" sldId="269"/>
        </pc:sldMkLst>
        <pc:spChg chg="mod">
          <ac:chgData name="Sophie Haake" userId="fc50c09f1e71fe24" providerId="LiveId" clId="{71773745-45C2-4FCA-99BF-7F1E8CB95CF5}" dt="2021-10-07T15:39:42.971" v="99" actId="20577"/>
          <ac:spMkLst>
            <pc:docMk/>
            <pc:sldMk cId="0" sldId="269"/>
            <ac:spMk id="5" creationId="{00000000-0000-0000-0000-000000000000}"/>
          </ac:spMkLst>
        </pc:spChg>
      </pc:sldChg>
      <pc:sldChg chg="delSp modSp mod">
        <pc:chgData name="Sophie Haake" userId="fc50c09f1e71fe24" providerId="LiveId" clId="{71773745-45C2-4FCA-99BF-7F1E8CB95CF5}" dt="2021-10-07T15:50:28.715" v="121" actId="20577"/>
        <pc:sldMkLst>
          <pc:docMk/>
          <pc:sldMk cId="0" sldId="270"/>
        </pc:sldMkLst>
        <pc:spChg chg="mod">
          <ac:chgData name="Sophie Haake" userId="fc50c09f1e71fe24" providerId="LiveId" clId="{71773745-45C2-4FCA-99BF-7F1E8CB95CF5}" dt="2021-10-07T15:50:28.715" v="121" actId="20577"/>
          <ac:spMkLst>
            <pc:docMk/>
            <pc:sldMk cId="0" sldId="270"/>
            <ac:spMk id="20" creationId="{00000000-0000-0000-0000-000000000000}"/>
          </ac:spMkLst>
        </pc:spChg>
        <pc:spChg chg="del mod">
          <ac:chgData name="Sophie Haake" userId="fc50c09f1e71fe24" providerId="LiveId" clId="{71773745-45C2-4FCA-99BF-7F1E8CB95CF5}" dt="2021-10-07T15:50:01.766" v="101" actId="478"/>
          <ac:spMkLst>
            <pc:docMk/>
            <pc:sldMk cId="0" sldId="270"/>
            <ac:spMk id="21" creationId="{00000000-0000-0000-0000-000000000000}"/>
          </ac:spMkLst>
        </pc:spChg>
      </pc:sldChg>
      <pc:sldChg chg="addSp modSp mod">
        <pc:chgData name="Sophie Haake" userId="fc50c09f1e71fe24" providerId="LiveId" clId="{71773745-45C2-4FCA-99BF-7F1E8CB95CF5}" dt="2021-10-07T16:22:12.300" v="467" actId="14100"/>
        <pc:sldMkLst>
          <pc:docMk/>
          <pc:sldMk cId="0" sldId="271"/>
        </pc:sldMkLst>
        <pc:spChg chg="mod">
          <ac:chgData name="Sophie Haake" userId="fc50c09f1e71fe24" providerId="LiveId" clId="{71773745-45C2-4FCA-99BF-7F1E8CB95CF5}" dt="2021-10-07T16:14:58.955" v="296" actId="20577"/>
          <ac:spMkLst>
            <pc:docMk/>
            <pc:sldMk cId="0" sldId="271"/>
            <ac:spMk id="11" creationId="{FC6D4426-8C57-45A3-B21D-71C6248E1287}"/>
          </ac:spMkLst>
        </pc:spChg>
        <pc:spChg chg="add mod">
          <ac:chgData name="Sophie Haake" userId="fc50c09f1e71fe24" providerId="LiveId" clId="{71773745-45C2-4FCA-99BF-7F1E8CB95CF5}" dt="2021-10-07T16:16:13.970" v="339" actId="20577"/>
          <ac:spMkLst>
            <pc:docMk/>
            <pc:sldMk cId="0" sldId="271"/>
            <ac:spMk id="14" creationId="{6E1E2275-740B-4C58-8EDB-736B73EBC433}"/>
          </ac:spMkLst>
        </pc:spChg>
        <pc:spChg chg="add mod">
          <ac:chgData name="Sophie Haake" userId="fc50c09f1e71fe24" providerId="LiveId" clId="{71773745-45C2-4FCA-99BF-7F1E8CB95CF5}" dt="2021-10-07T16:22:12.300" v="467" actId="14100"/>
          <ac:spMkLst>
            <pc:docMk/>
            <pc:sldMk cId="0" sldId="271"/>
            <ac:spMk id="15" creationId="{C4EC4376-7917-4F9B-8251-CE740EE003EB}"/>
          </ac:spMkLst>
        </pc:spChg>
        <pc:grpChg chg="mod">
          <ac:chgData name="Sophie Haake" userId="fc50c09f1e71fe24" providerId="LiveId" clId="{71773745-45C2-4FCA-99BF-7F1E8CB95CF5}" dt="2021-10-07T16:19:02.680" v="380" actId="1076"/>
          <ac:grpSpMkLst>
            <pc:docMk/>
            <pc:sldMk cId="0" sldId="271"/>
            <ac:grpSpMk id="2" creationId="{00000000-0000-0000-0000-000000000000}"/>
          </ac:grpSpMkLst>
        </pc:grpChg>
      </pc:sldChg>
      <pc:sldChg chg="modSp mod">
        <pc:chgData name="Sophie Haake" userId="fc50c09f1e71fe24" providerId="LiveId" clId="{71773745-45C2-4FCA-99BF-7F1E8CB95CF5}" dt="2021-10-07T16:29:49.797" v="518" actId="20577"/>
        <pc:sldMkLst>
          <pc:docMk/>
          <pc:sldMk cId="0" sldId="272"/>
        </pc:sldMkLst>
        <pc:spChg chg="mod">
          <ac:chgData name="Sophie Haake" userId="fc50c09f1e71fe24" providerId="LiveId" clId="{71773745-45C2-4FCA-99BF-7F1E8CB95CF5}" dt="2021-10-07T16:29:49.797" v="518" actId="20577"/>
          <ac:spMkLst>
            <pc:docMk/>
            <pc:sldMk cId="0" sldId="272"/>
            <ac:spMk id="5" creationId="{00000000-0000-0000-0000-000000000000}"/>
          </ac:spMkLst>
        </pc:spChg>
      </pc:sldChg>
      <pc:sldChg chg="delSp modSp add del mod">
        <pc:chgData name="Sophie Haake" userId="fc50c09f1e71fe24" providerId="LiveId" clId="{71773745-45C2-4FCA-99BF-7F1E8CB95CF5}" dt="2021-10-07T15:37:56.922" v="28" actId="2696"/>
        <pc:sldMkLst>
          <pc:docMk/>
          <pc:sldMk cId="333807260" sldId="286"/>
        </pc:sldMkLst>
        <pc:spChg chg="mod">
          <ac:chgData name="Sophie Haake" userId="fc50c09f1e71fe24" providerId="LiveId" clId="{71773745-45C2-4FCA-99BF-7F1E8CB95CF5}" dt="2021-10-07T15:35:36.304" v="7" actId="20577"/>
          <ac:spMkLst>
            <pc:docMk/>
            <pc:sldMk cId="333807260" sldId="286"/>
            <ac:spMk id="4" creationId="{00000000-0000-0000-0000-000000000000}"/>
          </ac:spMkLst>
        </pc:spChg>
        <pc:spChg chg="mod">
          <ac:chgData name="Sophie Haake" userId="fc50c09f1e71fe24" providerId="LiveId" clId="{71773745-45C2-4FCA-99BF-7F1E8CB95CF5}" dt="2021-10-07T15:36:34.125" v="27" actId="20577"/>
          <ac:spMkLst>
            <pc:docMk/>
            <pc:sldMk cId="333807260" sldId="286"/>
            <ac:spMk id="5" creationId="{00000000-0000-0000-0000-000000000000}"/>
          </ac:spMkLst>
        </pc:spChg>
        <pc:picChg chg="del mod">
          <ac:chgData name="Sophie Haake" userId="fc50c09f1e71fe24" providerId="LiveId" clId="{71773745-45C2-4FCA-99BF-7F1E8CB95CF5}" dt="2021-10-07T15:35:30.747" v="2" actId="478"/>
          <ac:picMkLst>
            <pc:docMk/>
            <pc:sldMk cId="333807260" sldId="286"/>
            <ac:picMk id="6" creationId="{00000000-0000-0000-0000-000000000000}"/>
          </ac:picMkLst>
        </pc:picChg>
      </pc:sldChg>
    </pc:docChg>
  </pc:docChgLst>
  <pc:docChgLst>
    <pc:chgData name="Sophie Haake" userId="fc50c09f1e71fe24" providerId="LiveId" clId="{97AD5CA5-9F00-44A3-B9A7-EC7F6FC7EB40}"/>
    <pc:docChg chg="undo custSel addSld delSld modSld sldOrd">
      <pc:chgData name="Sophie Haake" userId="fc50c09f1e71fe24" providerId="LiveId" clId="{97AD5CA5-9F00-44A3-B9A7-EC7F6FC7EB40}" dt="2022-10-09T16:31:39.222" v="2431" actId="1076"/>
      <pc:docMkLst>
        <pc:docMk/>
      </pc:docMkLst>
      <pc:sldChg chg="modSp mod">
        <pc:chgData name="Sophie Haake" userId="fc50c09f1e71fe24" providerId="LiveId" clId="{97AD5CA5-9F00-44A3-B9A7-EC7F6FC7EB40}" dt="2022-10-07T10:33:09.637" v="1757" actId="20577"/>
        <pc:sldMkLst>
          <pc:docMk/>
          <pc:sldMk cId="0" sldId="257"/>
        </pc:sldMkLst>
        <pc:spChg chg="mod">
          <ac:chgData name="Sophie Haake" userId="fc50c09f1e71fe24" providerId="LiveId" clId="{97AD5CA5-9F00-44A3-B9A7-EC7F6FC7EB40}" dt="2022-10-07T10:33:09.637" v="1757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Sophie Haake" userId="fc50c09f1e71fe24" providerId="LiveId" clId="{97AD5CA5-9F00-44A3-B9A7-EC7F6FC7EB40}" dt="2021-10-10T13:59:29.469" v="1381" actId="5793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Sophie Haake" userId="fc50c09f1e71fe24" providerId="LiveId" clId="{97AD5CA5-9F00-44A3-B9A7-EC7F6FC7EB40}" dt="2021-10-06T15:43:45.155" v="344" actId="14100"/>
        <pc:sldMkLst>
          <pc:docMk/>
          <pc:sldMk cId="0" sldId="261"/>
        </pc:sldMkLst>
        <pc:spChg chg="mod">
          <ac:chgData name="Sophie Haake" userId="fc50c09f1e71fe24" providerId="LiveId" clId="{97AD5CA5-9F00-44A3-B9A7-EC7F6FC7EB40}" dt="2021-10-06T15:43:45.155" v="344" actId="14100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Sophie Haake" userId="fc50c09f1e71fe24" providerId="LiveId" clId="{97AD5CA5-9F00-44A3-B9A7-EC7F6FC7EB40}" dt="2022-10-07T10:14:27.122" v="1731" actId="20577"/>
        <pc:sldMkLst>
          <pc:docMk/>
          <pc:sldMk cId="0" sldId="262"/>
        </pc:sldMkLst>
        <pc:spChg chg="mod">
          <ac:chgData name="Sophie Haake" userId="fc50c09f1e71fe24" providerId="LiveId" clId="{97AD5CA5-9F00-44A3-B9A7-EC7F6FC7EB40}" dt="2021-10-06T15:44:02.570" v="354" actId="14100"/>
          <ac:spMkLst>
            <pc:docMk/>
            <pc:sldMk cId="0" sldId="262"/>
            <ac:spMk id="4" creationId="{00000000-0000-0000-0000-000000000000}"/>
          </ac:spMkLst>
        </pc:spChg>
        <pc:spChg chg="mod">
          <ac:chgData name="Sophie Haake" userId="fc50c09f1e71fe24" providerId="LiveId" clId="{97AD5CA5-9F00-44A3-B9A7-EC7F6FC7EB40}" dt="2022-10-07T10:14:27.122" v="1731" actId="20577"/>
          <ac:spMkLst>
            <pc:docMk/>
            <pc:sldMk cId="0" sldId="262"/>
            <ac:spMk id="8" creationId="{00000000-0000-0000-0000-000000000000}"/>
          </ac:spMkLst>
        </pc:spChg>
        <pc:spChg chg="mod">
          <ac:chgData name="Sophie Haake" userId="fc50c09f1e71fe24" providerId="LiveId" clId="{97AD5CA5-9F00-44A3-B9A7-EC7F6FC7EB40}" dt="2022-10-07T09:42:18.405" v="1515" actId="20577"/>
          <ac:spMkLst>
            <pc:docMk/>
            <pc:sldMk cId="0" sldId="262"/>
            <ac:spMk id="9" creationId="{00000000-0000-0000-0000-000000000000}"/>
          </ac:spMkLst>
        </pc:spChg>
      </pc:sldChg>
      <pc:sldChg chg="modSp mod">
        <pc:chgData name="Sophie Haake" userId="fc50c09f1e71fe24" providerId="LiveId" clId="{97AD5CA5-9F00-44A3-B9A7-EC7F6FC7EB40}" dt="2022-10-07T10:12:27.166" v="1723" actId="20577"/>
        <pc:sldMkLst>
          <pc:docMk/>
          <pc:sldMk cId="0" sldId="263"/>
        </pc:sldMkLst>
        <pc:spChg chg="mod">
          <ac:chgData name="Sophie Haake" userId="fc50c09f1e71fe24" providerId="LiveId" clId="{97AD5CA5-9F00-44A3-B9A7-EC7F6FC7EB40}" dt="2022-10-07T09:54:39.064" v="1628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Sophie Haake" userId="fc50c09f1e71fe24" providerId="LiveId" clId="{97AD5CA5-9F00-44A3-B9A7-EC7F6FC7EB40}" dt="2022-10-07T09:54:41.901" v="1637" actId="20577"/>
          <ac:spMkLst>
            <pc:docMk/>
            <pc:sldMk cId="0" sldId="263"/>
            <ac:spMk id="4" creationId="{00000000-0000-0000-0000-000000000000}"/>
          </ac:spMkLst>
        </pc:spChg>
        <pc:graphicFrameChg chg="mod modGraphic">
          <ac:chgData name="Sophie Haake" userId="fc50c09f1e71fe24" providerId="LiveId" clId="{97AD5CA5-9F00-44A3-B9A7-EC7F6FC7EB40}" dt="2022-10-07T10:12:27.166" v="1723" actId="20577"/>
          <ac:graphicFrameMkLst>
            <pc:docMk/>
            <pc:sldMk cId="0" sldId="263"/>
            <ac:graphicFrameMk id="8" creationId="{00000000-0000-0000-0000-000000000000}"/>
          </ac:graphicFrameMkLst>
        </pc:graphicFrameChg>
      </pc:sldChg>
      <pc:sldChg chg="addSp modSp add mod">
        <pc:chgData name="Sophie Haake" userId="fc50c09f1e71fe24" providerId="LiveId" clId="{97AD5CA5-9F00-44A3-B9A7-EC7F6FC7EB40}" dt="2022-10-09T16:30:49.645" v="2427" actId="167"/>
        <pc:sldMkLst>
          <pc:docMk/>
          <pc:sldMk cId="0" sldId="265"/>
        </pc:sldMkLst>
        <pc:spChg chg="add mod ord">
          <ac:chgData name="Sophie Haake" userId="fc50c09f1e71fe24" providerId="LiveId" clId="{97AD5CA5-9F00-44A3-B9A7-EC7F6FC7EB40}" dt="2022-10-09T16:30:49.645" v="2427" actId="167"/>
          <ac:spMkLst>
            <pc:docMk/>
            <pc:sldMk cId="0" sldId="265"/>
            <ac:spMk id="2" creationId="{DA9824B9-AAFA-B726-16E9-31C417129298}"/>
          </ac:spMkLst>
        </pc:spChg>
      </pc:sldChg>
      <pc:sldChg chg="addSp modSp add mod">
        <pc:chgData name="Sophie Haake" userId="fc50c09f1e71fe24" providerId="LiveId" clId="{97AD5CA5-9F00-44A3-B9A7-EC7F6FC7EB40}" dt="2022-10-09T16:31:39.222" v="2431" actId="1076"/>
        <pc:sldMkLst>
          <pc:docMk/>
          <pc:sldMk cId="0" sldId="267"/>
        </pc:sldMkLst>
        <pc:spChg chg="mod">
          <ac:chgData name="Sophie Haake" userId="fc50c09f1e71fe24" providerId="LiveId" clId="{97AD5CA5-9F00-44A3-B9A7-EC7F6FC7EB40}" dt="2022-10-09T16:31:39.222" v="2431" actId="1076"/>
          <ac:spMkLst>
            <pc:docMk/>
            <pc:sldMk cId="0" sldId="267"/>
            <ac:spMk id="2" creationId="{00000000-0000-0000-0000-000000000000}"/>
          </ac:spMkLst>
        </pc:spChg>
        <pc:spChg chg="add mod ord">
          <ac:chgData name="Sophie Haake" userId="fc50c09f1e71fe24" providerId="LiveId" clId="{97AD5CA5-9F00-44A3-B9A7-EC7F6FC7EB40}" dt="2022-10-09T16:31:14.965" v="2430" actId="167"/>
          <ac:spMkLst>
            <pc:docMk/>
            <pc:sldMk cId="0" sldId="267"/>
            <ac:spMk id="4" creationId="{DF764B7E-B32E-DF6F-A214-2D12B48A6CA0}"/>
          </ac:spMkLst>
        </pc:spChg>
      </pc:sldChg>
      <pc:sldChg chg="modSp mod">
        <pc:chgData name="Sophie Haake" userId="fc50c09f1e71fe24" providerId="LiveId" clId="{97AD5CA5-9F00-44A3-B9A7-EC7F6FC7EB40}" dt="2021-10-06T20:21:19.162" v="997" actId="20577"/>
        <pc:sldMkLst>
          <pc:docMk/>
          <pc:sldMk cId="0" sldId="269"/>
        </pc:sldMkLst>
        <pc:spChg chg="mod">
          <ac:chgData name="Sophie Haake" userId="fc50c09f1e71fe24" providerId="LiveId" clId="{97AD5CA5-9F00-44A3-B9A7-EC7F6FC7EB40}" dt="2021-10-06T20:21:19.162" v="997" actId="20577"/>
          <ac:spMkLst>
            <pc:docMk/>
            <pc:sldMk cId="0" sldId="269"/>
            <ac:spMk id="5" creationId="{00000000-0000-0000-0000-000000000000}"/>
          </ac:spMkLst>
        </pc:spChg>
      </pc:sldChg>
      <pc:sldChg chg="addSp delSp modSp mod">
        <pc:chgData name="Sophie Haake" userId="fc50c09f1e71fe24" providerId="LiveId" clId="{97AD5CA5-9F00-44A3-B9A7-EC7F6FC7EB40}" dt="2022-10-09T16:22:49.033" v="2324" actId="1076"/>
        <pc:sldMkLst>
          <pc:docMk/>
          <pc:sldMk cId="0" sldId="270"/>
        </pc:sldMkLst>
        <pc:spChg chg="mod">
          <ac:chgData name="Sophie Haake" userId="fc50c09f1e71fe24" providerId="LiveId" clId="{97AD5CA5-9F00-44A3-B9A7-EC7F6FC7EB40}" dt="2022-10-07T10:40:58.662" v="1938" actId="14100"/>
          <ac:spMkLst>
            <pc:docMk/>
            <pc:sldMk cId="0" sldId="270"/>
            <ac:spMk id="13" creationId="{00000000-0000-0000-0000-000000000000}"/>
          </ac:spMkLst>
        </pc:spChg>
        <pc:spChg chg="mod">
          <ac:chgData name="Sophie Haake" userId="fc50c09f1e71fe24" providerId="LiveId" clId="{97AD5CA5-9F00-44A3-B9A7-EC7F6FC7EB40}" dt="2022-10-07T10:40:44.016" v="1910" actId="20577"/>
          <ac:spMkLst>
            <pc:docMk/>
            <pc:sldMk cId="0" sldId="270"/>
            <ac:spMk id="14" creationId="{00000000-0000-0000-0000-000000000000}"/>
          </ac:spMkLst>
        </pc:spChg>
        <pc:spChg chg="mod">
          <ac:chgData name="Sophie Haake" userId="fc50c09f1e71fe24" providerId="LiveId" clId="{97AD5CA5-9F00-44A3-B9A7-EC7F6FC7EB40}" dt="2022-10-07T10:41:30.518" v="1960" actId="20577"/>
          <ac:spMkLst>
            <pc:docMk/>
            <pc:sldMk cId="0" sldId="270"/>
            <ac:spMk id="15" creationId="{00000000-0000-0000-0000-000000000000}"/>
          </ac:spMkLst>
        </pc:spChg>
        <pc:spChg chg="mod">
          <ac:chgData name="Sophie Haake" userId="fc50c09f1e71fe24" providerId="LiveId" clId="{97AD5CA5-9F00-44A3-B9A7-EC7F6FC7EB40}" dt="2021-10-10T13:46:14.700" v="1233" actId="20577"/>
          <ac:spMkLst>
            <pc:docMk/>
            <pc:sldMk cId="0" sldId="270"/>
            <ac:spMk id="16" creationId="{00000000-0000-0000-0000-000000000000}"/>
          </ac:spMkLst>
        </pc:spChg>
        <pc:spChg chg="mod">
          <ac:chgData name="Sophie Haake" userId="fc50c09f1e71fe24" providerId="LiveId" clId="{97AD5CA5-9F00-44A3-B9A7-EC7F6FC7EB40}" dt="2022-10-09T16:21:42.265" v="2268" actId="14100"/>
          <ac:spMkLst>
            <pc:docMk/>
            <pc:sldMk cId="0" sldId="270"/>
            <ac:spMk id="20" creationId="{00000000-0000-0000-0000-000000000000}"/>
          </ac:spMkLst>
        </pc:spChg>
        <pc:spChg chg="mod">
          <ac:chgData name="Sophie Haake" userId="fc50c09f1e71fe24" providerId="LiveId" clId="{97AD5CA5-9F00-44A3-B9A7-EC7F6FC7EB40}" dt="2021-10-10T13:43:56.921" v="1104" actId="20577"/>
          <ac:spMkLst>
            <pc:docMk/>
            <pc:sldMk cId="0" sldId="270"/>
            <ac:spMk id="22" creationId="{00000000-0000-0000-0000-000000000000}"/>
          </ac:spMkLst>
        </pc:spChg>
        <pc:spChg chg="add del">
          <ac:chgData name="Sophie Haake" userId="fc50c09f1e71fe24" providerId="LiveId" clId="{97AD5CA5-9F00-44A3-B9A7-EC7F6FC7EB40}" dt="2022-10-09T16:20:15.351" v="2200" actId="22"/>
          <ac:spMkLst>
            <pc:docMk/>
            <pc:sldMk cId="0" sldId="270"/>
            <ac:spMk id="23" creationId="{FDEA52BC-3CF4-CFEF-93AE-32824185C100}"/>
          </ac:spMkLst>
        </pc:spChg>
        <pc:spChg chg="add mod">
          <ac:chgData name="Sophie Haake" userId="fc50c09f1e71fe24" providerId="LiveId" clId="{97AD5CA5-9F00-44A3-B9A7-EC7F6FC7EB40}" dt="2022-10-09T16:21:53.553" v="2276" actId="20577"/>
          <ac:spMkLst>
            <pc:docMk/>
            <pc:sldMk cId="0" sldId="270"/>
            <ac:spMk id="24" creationId="{A3080242-E818-3592-F51F-05738A2F0DB0}"/>
          </ac:spMkLst>
        </pc:spChg>
        <pc:spChg chg="add mod">
          <ac:chgData name="Sophie Haake" userId="fc50c09f1e71fe24" providerId="LiveId" clId="{97AD5CA5-9F00-44A3-B9A7-EC7F6FC7EB40}" dt="2022-10-09T16:22:39.235" v="2323" actId="113"/>
          <ac:spMkLst>
            <pc:docMk/>
            <pc:sldMk cId="0" sldId="270"/>
            <ac:spMk id="26" creationId="{3F308347-4830-9C80-43DC-EE28B6950793}"/>
          </ac:spMkLst>
        </pc:spChg>
        <pc:grpChg chg="mod">
          <ac:chgData name="Sophie Haake" userId="fc50c09f1e71fe24" providerId="LiveId" clId="{97AD5CA5-9F00-44A3-B9A7-EC7F6FC7EB40}" dt="2022-10-09T16:22:49.033" v="2324" actId="1076"/>
          <ac:grpSpMkLst>
            <pc:docMk/>
            <pc:sldMk cId="0" sldId="270"/>
            <ac:grpSpMk id="2" creationId="{00000000-0000-0000-0000-000000000000}"/>
          </ac:grpSpMkLst>
        </pc:grpChg>
      </pc:sldChg>
      <pc:sldChg chg="delSp modSp mod">
        <pc:chgData name="Sophie Haake" userId="fc50c09f1e71fe24" providerId="LiveId" clId="{97AD5CA5-9F00-44A3-B9A7-EC7F6FC7EB40}" dt="2022-10-09T16:26:35.961" v="2395" actId="1076"/>
        <pc:sldMkLst>
          <pc:docMk/>
          <pc:sldMk cId="0" sldId="271"/>
        </pc:sldMkLst>
        <pc:spChg chg="mod">
          <ac:chgData name="Sophie Haake" userId="fc50c09f1e71fe24" providerId="LiveId" clId="{97AD5CA5-9F00-44A3-B9A7-EC7F6FC7EB40}" dt="2022-10-09T16:26:23.833" v="2392" actId="5793"/>
          <ac:spMkLst>
            <pc:docMk/>
            <pc:sldMk cId="0" sldId="271"/>
            <ac:spMk id="11" creationId="{FC6D4426-8C57-45A3-B21D-71C6248E1287}"/>
          </ac:spMkLst>
        </pc:spChg>
        <pc:spChg chg="del mod">
          <ac:chgData name="Sophie Haake" userId="fc50c09f1e71fe24" providerId="LiveId" clId="{97AD5CA5-9F00-44A3-B9A7-EC7F6FC7EB40}" dt="2022-10-07T10:43:59.502" v="2116" actId="478"/>
          <ac:spMkLst>
            <pc:docMk/>
            <pc:sldMk cId="0" sldId="271"/>
            <ac:spMk id="14" creationId="{6E1E2275-740B-4C58-8EDB-736B73EBC433}"/>
          </ac:spMkLst>
        </pc:spChg>
        <pc:spChg chg="mod">
          <ac:chgData name="Sophie Haake" userId="fc50c09f1e71fe24" providerId="LiveId" clId="{97AD5CA5-9F00-44A3-B9A7-EC7F6FC7EB40}" dt="2022-10-09T16:26:35.961" v="2395" actId="1076"/>
          <ac:spMkLst>
            <pc:docMk/>
            <pc:sldMk cId="0" sldId="271"/>
            <ac:spMk id="15" creationId="{C4EC4376-7917-4F9B-8251-CE740EE003EB}"/>
          </ac:spMkLst>
        </pc:spChg>
      </pc:sldChg>
      <pc:sldChg chg="modSp mod">
        <pc:chgData name="Sophie Haake" userId="fc50c09f1e71fe24" providerId="LiveId" clId="{97AD5CA5-9F00-44A3-B9A7-EC7F6FC7EB40}" dt="2021-10-10T13:50:04.012" v="1298" actId="20577"/>
        <pc:sldMkLst>
          <pc:docMk/>
          <pc:sldMk cId="0" sldId="272"/>
        </pc:sldMkLst>
        <pc:spChg chg="mod">
          <ac:chgData name="Sophie Haake" userId="fc50c09f1e71fe24" providerId="LiveId" clId="{97AD5CA5-9F00-44A3-B9A7-EC7F6FC7EB40}" dt="2021-10-10T13:50:04.012" v="1298" actId="20577"/>
          <ac:spMkLst>
            <pc:docMk/>
            <pc:sldMk cId="0" sldId="272"/>
            <ac:spMk id="5" creationId="{00000000-0000-0000-0000-000000000000}"/>
          </ac:spMkLst>
        </pc:spChg>
      </pc:sldChg>
      <pc:sldChg chg="modSp mod">
        <pc:chgData name="Sophie Haake" userId="fc50c09f1e71fe24" providerId="LiveId" clId="{97AD5CA5-9F00-44A3-B9A7-EC7F6FC7EB40}" dt="2021-10-10T13:40:33.289" v="1102" actId="20577"/>
        <pc:sldMkLst>
          <pc:docMk/>
          <pc:sldMk cId="697152259" sldId="276"/>
        </pc:sldMkLst>
        <pc:spChg chg="mod">
          <ac:chgData name="Sophie Haake" userId="fc50c09f1e71fe24" providerId="LiveId" clId="{97AD5CA5-9F00-44A3-B9A7-EC7F6FC7EB40}" dt="2021-10-10T13:40:33.289" v="1102" actId="20577"/>
          <ac:spMkLst>
            <pc:docMk/>
            <pc:sldMk cId="697152259" sldId="276"/>
            <ac:spMk id="8" creationId="{00000000-0000-0000-0000-000000000000}"/>
          </ac:spMkLst>
        </pc:spChg>
      </pc:sldChg>
      <pc:sldChg chg="modSp mod">
        <pc:chgData name="Sophie Haake" userId="fc50c09f1e71fe24" providerId="LiveId" clId="{97AD5CA5-9F00-44A3-B9A7-EC7F6FC7EB40}" dt="2021-10-10T13:40:26.656" v="1100" actId="20577"/>
        <pc:sldMkLst>
          <pc:docMk/>
          <pc:sldMk cId="2213180349" sldId="278"/>
        </pc:sldMkLst>
        <pc:spChg chg="mod">
          <ac:chgData name="Sophie Haake" userId="fc50c09f1e71fe24" providerId="LiveId" clId="{97AD5CA5-9F00-44A3-B9A7-EC7F6FC7EB40}" dt="2021-10-10T13:40:26.656" v="1100" actId="20577"/>
          <ac:spMkLst>
            <pc:docMk/>
            <pc:sldMk cId="2213180349" sldId="278"/>
            <ac:spMk id="8" creationId="{00000000-0000-0000-0000-000000000000}"/>
          </ac:spMkLst>
        </pc:spChg>
      </pc:sldChg>
      <pc:sldChg chg="modSp mod">
        <pc:chgData name="Sophie Haake" userId="fc50c09f1e71fe24" providerId="LiveId" clId="{97AD5CA5-9F00-44A3-B9A7-EC7F6FC7EB40}" dt="2022-10-07T10:34:18.183" v="1762"/>
        <pc:sldMkLst>
          <pc:docMk/>
          <pc:sldMk cId="701147633" sldId="280"/>
        </pc:sldMkLst>
        <pc:spChg chg="mod">
          <ac:chgData name="Sophie Haake" userId="fc50c09f1e71fe24" providerId="LiveId" clId="{97AD5CA5-9F00-44A3-B9A7-EC7F6FC7EB40}" dt="2022-10-07T10:34:18.183" v="1762"/>
          <ac:spMkLst>
            <pc:docMk/>
            <pc:sldMk cId="701147633" sldId="280"/>
            <ac:spMk id="8" creationId="{00000000-0000-0000-0000-000000000000}"/>
          </ac:spMkLst>
        </pc:spChg>
      </pc:sldChg>
      <pc:sldChg chg="modSp add mod ord">
        <pc:chgData name="Sophie Haake" userId="fc50c09f1e71fe24" providerId="LiveId" clId="{97AD5CA5-9F00-44A3-B9A7-EC7F6FC7EB40}" dt="2022-10-07T10:37:58.713" v="1903"/>
        <pc:sldMkLst>
          <pc:docMk/>
          <pc:sldMk cId="2850145149" sldId="281"/>
        </pc:sldMkLst>
        <pc:spChg chg="mod">
          <ac:chgData name="Sophie Haake" userId="fc50c09f1e71fe24" providerId="LiveId" clId="{97AD5CA5-9F00-44A3-B9A7-EC7F6FC7EB40}" dt="2021-10-06T15:41:45.509" v="157" actId="20577"/>
          <ac:spMkLst>
            <pc:docMk/>
            <pc:sldMk cId="2850145149" sldId="281"/>
            <ac:spMk id="4" creationId="{00000000-0000-0000-0000-000000000000}"/>
          </ac:spMkLst>
        </pc:spChg>
        <pc:spChg chg="mod">
          <ac:chgData name="Sophie Haake" userId="fc50c09f1e71fe24" providerId="LiveId" clId="{97AD5CA5-9F00-44A3-B9A7-EC7F6FC7EB40}" dt="2022-10-07T10:37:39.862" v="1898" actId="20577"/>
          <ac:spMkLst>
            <pc:docMk/>
            <pc:sldMk cId="2850145149" sldId="281"/>
            <ac:spMk id="8" creationId="{00000000-0000-0000-0000-000000000000}"/>
          </ac:spMkLst>
        </pc:spChg>
      </pc:sldChg>
      <pc:sldChg chg="modSp add del mod ord">
        <pc:chgData name="Sophie Haake" userId="fc50c09f1e71fe24" providerId="LiveId" clId="{97AD5CA5-9F00-44A3-B9A7-EC7F6FC7EB40}" dt="2022-10-07T10:34:51.097" v="1764" actId="47"/>
        <pc:sldMkLst>
          <pc:docMk/>
          <pc:sldMk cId="3720749131" sldId="282"/>
        </pc:sldMkLst>
        <pc:spChg chg="mod">
          <ac:chgData name="Sophie Haake" userId="fc50c09f1e71fe24" providerId="LiveId" clId="{97AD5CA5-9F00-44A3-B9A7-EC7F6FC7EB40}" dt="2021-10-06T15:44:35.169" v="373" actId="14100"/>
          <ac:spMkLst>
            <pc:docMk/>
            <pc:sldMk cId="3720749131" sldId="282"/>
            <ac:spMk id="4" creationId="{00000000-0000-0000-0000-000000000000}"/>
          </ac:spMkLst>
        </pc:spChg>
        <pc:spChg chg="mod">
          <ac:chgData name="Sophie Haake" userId="fc50c09f1e71fe24" providerId="LiveId" clId="{97AD5CA5-9F00-44A3-B9A7-EC7F6FC7EB40}" dt="2021-10-06T20:06:38.635" v="467" actId="20577"/>
          <ac:spMkLst>
            <pc:docMk/>
            <pc:sldMk cId="3720749131" sldId="282"/>
            <ac:spMk id="8" creationId="{00000000-0000-0000-0000-000000000000}"/>
          </ac:spMkLst>
        </pc:spChg>
        <pc:spChg chg="mod">
          <ac:chgData name="Sophie Haake" userId="fc50c09f1e71fe24" providerId="LiveId" clId="{97AD5CA5-9F00-44A3-B9A7-EC7F6FC7EB40}" dt="2021-10-06T20:06:31.476" v="455"/>
          <ac:spMkLst>
            <pc:docMk/>
            <pc:sldMk cId="3720749131" sldId="282"/>
            <ac:spMk id="9" creationId="{00000000-0000-0000-0000-000000000000}"/>
          </ac:spMkLst>
        </pc:spChg>
      </pc:sldChg>
      <pc:sldChg chg="modSp add del mod ord">
        <pc:chgData name="Sophie Haake" userId="fc50c09f1e71fe24" providerId="LiveId" clId="{97AD5CA5-9F00-44A3-B9A7-EC7F6FC7EB40}" dt="2022-10-07T10:38:04.407" v="1904" actId="47"/>
        <pc:sldMkLst>
          <pc:docMk/>
          <pc:sldMk cId="3450157662" sldId="283"/>
        </pc:sldMkLst>
        <pc:spChg chg="mod">
          <ac:chgData name="Sophie Haake" userId="fc50c09f1e71fe24" providerId="LiveId" clId="{97AD5CA5-9F00-44A3-B9A7-EC7F6FC7EB40}" dt="2021-10-06T15:45:30.678" v="401" actId="20577"/>
          <ac:spMkLst>
            <pc:docMk/>
            <pc:sldMk cId="3450157662" sldId="283"/>
            <ac:spMk id="4" creationId="{00000000-0000-0000-0000-000000000000}"/>
          </ac:spMkLst>
        </pc:spChg>
        <pc:graphicFrameChg chg="mod">
          <ac:chgData name="Sophie Haake" userId="fc50c09f1e71fe24" providerId="LiveId" clId="{97AD5CA5-9F00-44A3-B9A7-EC7F6FC7EB40}" dt="2021-10-10T13:37:30.827" v="1059" actId="572"/>
          <ac:graphicFrameMkLst>
            <pc:docMk/>
            <pc:sldMk cId="3450157662" sldId="283"/>
            <ac:graphicFrameMk id="8" creationId="{00000000-0000-0000-0000-000000000000}"/>
          </ac:graphicFrameMkLst>
        </pc:graphicFrameChg>
      </pc:sldChg>
      <pc:sldChg chg="addSp modSp add del mod ord">
        <pc:chgData name="Sophie Haake" userId="fc50c09f1e71fe24" providerId="LiveId" clId="{97AD5CA5-9F00-44A3-B9A7-EC7F6FC7EB40}" dt="2022-10-07T10:37:48.399" v="1899" actId="47"/>
        <pc:sldMkLst>
          <pc:docMk/>
          <pc:sldMk cId="835831838" sldId="284"/>
        </pc:sldMkLst>
        <pc:spChg chg="mod">
          <ac:chgData name="Sophie Haake" userId="fc50c09f1e71fe24" providerId="LiveId" clId="{97AD5CA5-9F00-44A3-B9A7-EC7F6FC7EB40}" dt="2021-10-06T15:45:53.760" v="407" actId="20577"/>
          <ac:spMkLst>
            <pc:docMk/>
            <pc:sldMk cId="835831838" sldId="284"/>
            <ac:spMk id="4" creationId="{00000000-0000-0000-0000-000000000000}"/>
          </ac:spMkLst>
        </pc:spChg>
        <pc:spChg chg="mod">
          <ac:chgData name="Sophie Haake" userId="fc50c09f1e71fe24" providerId="LiveId" clId="{97AD5CA5-9F00-44A3-B9A7-EC7F6FC7EB40}" dt="2021-10-06T20:16:43.081" v="897" actId="20577"/>
          <ac:spMkLst>
            <pc:docMk/>
            <pc:sldMk cId="835831838" sldId="284"/>
            <ac:spMk id="8" creationId="{00000000-0000-0000-0000-000000000000}"/>
          </ac:spMkLst>
        </pc:spChg>
        <pc:spChg chg="mod">
          <ac:chgData name="Sophie Haake" userId="fc50c09f1e71fe24" providerId="LiveId" clId="{97AD5CA5-9F00-44A3-B9A7-EC7F6FC7EB40}" dt="2021-10-06T20:14:40.513" v="804" actId="5793"/>
          <ac:spMkLst>
            <pc:docMk/>
            <pc:sldMk cId="835831838" sldId="284"/>
            <ac:spMk id="9" creationId="{00000000-0000-0000-0000-000000000000}"/>
          </ac:spMkLst>
        </pc:spChg>
        <pc:spChg chg="add mod">
          <ac:chgData name="Sophie Haake" userId="fc50c09f1e71fe24" providerId="LiveId" clId="{97AD5CA5-9F00-44A3-B9A7-EC7F6FC7EB40}" dt="2021-10-06T20:18:06.881" v="945" actId="20577"/>
          <ac:spMkLst>
            <pc:docMk/>
            <pc:sldMk cId="835831838" sldId="284"/>
            <ac:spMk id="10" creationId="{05C0B6F0-4AA5-4778-A8A6-9469ED325E87}"/>
          </ac:spMkLst>
        </pc:spChg>
      </pc:sldChg>
      <pc:sldChg chg="modSp add del mod ord">
        <pc:chgData name="Sophie Haake" userId="fc50c09f1e71fe24" providerId="LiveId" clId="{97AD5CA5-9F00-44A3-B9A7-EC7F6FC7EB40}" dt="2022-10-07T10:38:05.596" v="1905" actId="47"/>
        <pc:sldMkLst>
          <pc:docMk/>
          <pc:sldMk cId="3851874738" sldId="285"/>
        </pc:sldMkLst>
        <pc:spChg chg="mod">
          <ac:chgData name="Sophie Haake" userId="fc50c09f1e71fe24" providerId="LiveId" clId="{97AD5CA5-9F00-44A3-B9A7-EC7F6FC7EB40}" dt="2021-10-06T20:15:14.017" v="815" actId="20577"/>
          <ac:spMkLst>
            <pc:docMk/>
            <pc:sldMk cId="3851874738" sldId="285"/>
            <ac:spMk id="4" creationId="{00000000-0000-0000-0000-000000000000}"/>
          </ac:spMkLst>
        </pc:spChg>
        <pc:graphicFrameChg chg="mod modGraphic">
          <ac:chgData name="Sophie Haake" userId="fc50c09f1e71fe24" providerId="LiveId" clId="{97AD5CA5-9F00-44A3-B9A7-EC7F6FC7EB40}" dt="2021-10-10T13:37:50.238" v="1061"/>
          <ac:graphicFrameMkLst>
            <pc:docMk/>
            <pc:sldMk cId="3851874738" sldId="285"/>
            <ac:graphicFrameMk id="8" creationId="{00000000-0000-0000-0000-000000000000}"/>
          </ac:graphicFrameMkLst>
        </pc:graphicFrameChg>
      </pc:sldChg>
      <pc:sldChg chg="modSp new del mod">
        <pc:chgData name="Sophie Haake" userId="fc50c09f1e71fe24" providerId="LiveId" clId="{97AD5CA5-9F00-44A3-B9A7-EC7F6FC7EB40}" dt="2021-10-06T20:20:12.430" v="984" actId="680"/>
        <pc:sldMkLst>
          <pc:docMk/>
          <pc:sldMk cId="1667792964" sldId="286"/>
        </pc:sldMkLst>
        <pc:spChg chg="mod">
          <ac:chgData name="Sophie Haake" userId="fc50c09f1e71fe24" providerId="LiveId" clId="{97AD5CA5-9F00-44A3-B9A7-EC7F6FC7EB40}" dt="2021-10-06T20:20:11.842" v="983" actId="20577"/>
          <ac:spMkLst>
            <pc:docMk/>
            <pc:sldMk cId="1667792964" sldId="286"/>
            <ac:spMk id="2" creationId="{AD202385-CBE6-4DF6-BD25-D4C6D8EBFF7B}"/>
          </ac:spMkLst>
        </pc:spChg>
      </pc:sldChg>
      <pc:sldChg chg="addSp delSp modSp add mod ord">
        <pc:chgData name="Sophie Haake" userId="fc50c09f1e71fe24" providerId="LiveId" clId="{97AD5CA5-9F00-44A3-B9A7-EC7F6FC7EB40}" dt="2021-10-10T14:03:46.754" v="1395" actId="20577"/>
        <pc:sldMkLst>
          <pc:docMk/>
          <pc:sldMk cId="2339993316" sldId="286"/>
        </pc:sldMkLst>
        <pc:spChg chg="mod">
          <ac:chgData name="Sophie Haake" userId="fc50c09f1e71fe24" providerId="LiveId" clId="{97AD5CA5-9F00-44A3-B9A7-EC7F6FC7EB40}" dt="2021-10-10T14:03:46.754" v="1395" actId="20577"/>
          <ac:spMkLst>
            <pc:docMk/>
            <pc:sldMk cId="2339993316" sldId="286"/>
            <ac:spMk id="4" creationId="{00000000-0000-0000-0000-000000000000}"/>
          </ac:spMkLst>
        </pc:spChg>
        <pc:spChg chg="mod">
          <ac:chgData name="Sophie Haake" userId="fc50c09f1e71fe24" providerId="LiveId" clId="{97AD5CA5-9F00-44A3-B9A7-EC7F6FC7EB40}" dt="2021-10-10T13:35:30.856" v="1044"/>
          <ac:spMkLst>
            <pc:docMk/>
            <pc:sldMk cId="2339993316" sldId="286"/>
            <ac:spMk id="9" creationId="{00000000-0000-0000-0000-000000000000}"/>
          </ac:spMkLst>
        </pc:spChg>
        <pc:spChg chg="add del mod">
          <ac:chgData name="Sophie Haake" userId="fc50c09f1e71fe24" providerId="LiveId" clId="{97AD5CA5-9F00-44A3-B9A7-EC7F6FC7EB40}" dt="2021-10-10T13:35:59.770" v="1051"/>
          <ac:spMkLst>
            <pc:docMk/>
            <pc:sldMk cId="2339993316" sldId="286"/>
            <ac:spMk id="10" creationId="{2A129F22-2C79-4B46-8368-09FB257FEC4C}"/>
          </ac:spMkLst>
        </pc:spChg>
        <pc:spChg chg="add mod">
          <ac:chgData name="Sophie Haake" userId="fc50c09f1e71fe24" providerId="LiveId" clId="{97AD5CA5-9F00-44A3-B9A7-EC7F6FC7EB40}" dt="2021-10-10T13:36:02.535" v="1052" actId="1076"/>
          <ac:spMkLst>
            <pc:docMk/>
            <pc:sldMk cId="2339993316" sldId="286"/>
            <ac:spMk id="12" creationId="{15631D1E-C568-4897-A793-751FEF2FC185}"/>
          </ac:spMkLst>
        </pc:spChg>
      </pc:sldChg>
      <pc:sldChg chg="addSp modSp mod">
        <pc:chgData name="Sophie Haake" userId="fc50c09f1e71fe24" providerId="LiveId" clId="{97AD5CA5-9F00-44A3-B9A7-EC7F6FC7EB40}" dt="2022-10-07T09:54:24.045" v="1627" actId="20577"/>
        <pc:sldMkLst>
          <pc:docMk/>
          <pc:sldMk cId="8055722" sldId="288"/>
        </pc:sldMkLst>
        <pc:spChg chg="mod">
          <ac:chgData name="Sophie Haake" userId="fc50c09f1e71fe24" providerId="LiveId" clId="{97AD5CA5-9F00-44A3-B9A7-EC7F6FC7EB40}" dt="2022-10-07T09:54:24.045" v="1627" actId="20577"/>
          <ac:spMkLst>
            <pc:docMk/>
            <pc:sldMk cId="8055722" sldId="288"/>
            <ac:spMk id="8" creationId="{00000000-0000-0000-0000-000000000000}"/>
          </ac:spMkLst>
        </pc:spChg>
        <pc:spChg chg="mod">
          <ac:chgData name="Sophie Haake" userId="fc50c09f1e71fe24" providerId="LiveId" clId="{97AD5CA5-9F00-44A3-B9A7-EC7F6FC7EB40}" dt="2022-10-07T09:53:16.650" v="1620" actId="20577"/>
          <ac:spMkLst>
            <pc:docMk/>
            <pc:sldMk cId="8055722" sldId="288"/>
            <ac:spMk id="9" creationId="{00000000-0000-0000-0000-000000000000}"/>
          </ac:spMkLst>
        </pc:spChg>
        <pc:spChg chg="add mod">
          <ac:chgData name="Sophie Haake" userId="fc50c09f1e71fe24" providerId="LiveId" clId="{97AD5CA5-9F00-44A3-B9A7-EC7F6FC7EB40}" dt="2022-10-07T09:54:14.725" v="1623" actId="14100"/>
          <ac:spMkLst>
            <pc:docMk/>
            <pc:sldMk cId="8055722" sldId="288"/>
            <ac:spMk id="10" creationId="{E4DC6669-6394-E984-FEE0-61D18CDFBA28}"/>
          </ac:spMkLst>
        </pc:spChg>
      </pc:sldChg>
      <pc:sldChg chg="add setBg">
        <pc:chgData name="Sophie Haake" userId="fc50c09f1e71fe24" providerId="LiveId" clId="{97AD5CA5-9F00-44A3-B9A7-EC7F6FC7EB40}" dt="2022-10-07T10:32:42.563" v="1733"/>
        <pc:sldMkLst>
          <pc:docMk/>
          <pc:sldMk cId="2971082980" sldId="289"/>
        </pc:sldMkLst>
      </pc:sldChg>
      <pc:sldChg chg="del">
        <pc:chgData name="Sophie Haake" userId="fc50c09f1e71fe24" providerId="LiveId" clId="{97AD5CA5-9F00-44A3-B9A7-EC7F6FC7EB40}" dt="2022-10-07T10:14:09.507" v="1729" actId="2696"/>
        <pc:sldMkLst>
          <pc:docMk/>
          <pc:sldMk cId="4121016973" sldId="289"/>
        </pc:sldMkLst>
      </pc:sldChg>
      <pc:sldChg chg="add ord">
        <pc:chgData name="Sophie Haake" userId="fc50c09f1e71fe24" providerId="LiveId" clId="{97AD5CA5-9F00-44A3-B9A7-EC7F6FC7EB40}" dt="2022-10-07T10:13:53.728" v="1725"/>
        <pc:sldMkLst>
          <pc:docMk/>
          <pc:sldMk cId="3818952102" sldId="290"/>
        </pc:sldMkLst>
      </pc:sldChg>
      <pc:sldChg chg="modSp add mod ord">
        <pc:chgData name="Sophie Haake" userId="fc50c09f1e71fe24" providerId="LiveId" clId="{97AD5CA5-9F00-44A3-B9A7-EC7F6FC7EB40}" dt="2022-10-07T10:14:20.419" v="1730" actId="20577"/>
        <pc:sldMkLst>
          <pc:docMk/>
          <pc:sldMk cId="2854154287" sldId="291"/>
        </pc:sldMkLst>
        <pc:spChg chg="mod">
          <ac:chgData name="Sophie Haake" userId="fc50c09f1e71fe24" providerId="LiveId" clId="{97AD5CA5-9F00-44A3-B9A7-EC7F6FC7EB40}" dt="2022-10-07T10:14:20.419" v="1730" actId="20577"/>
          <ac:spMkLst>
            <pc:docMk/>
            <pc:sldMk cId="2854154287" sldId="291"/>
            <ac:spMk id="8" creationId="{00000000-0000-0000-0000-000000000000}"/>
          </ac:spMkLst>
        </pc:spChg>
      </pc:sldChg>
      <pc:sldChg chg="add">
        <pc:chgData name="Sophie Haake" userId="fc50c09f1e71fe24" providerId="LiveId" clId="{97AD5CA5-9F00-44A3-B9A7-EC7F6FC7EB40}" dt="2022-10-07T10:34:48.647" v="1763"/>
        <pc:sldMkLst>
          <pc:docMk/>
          <pc:sldMk cId="1562270263" sldId="292"/>
        </pc:sldMkLst>
      </pc:sldChg>
      <pc:sldChg chg="new del">
        <pc:chgData name="Sophie Haake" userId="fc50c09f1e71fe24" providerId="LiveId" clId="{97AD5CA5-9F00-44A3-B9A7-EC7F6FC7EB40}" dt="2022-10-07T10:32:46.543" v="1734" actId="47"/>
        <pc:sldMkLst>
          <pc:docMk/>
          <pc:sldMk cId="2117881995" sldId="292"/>
        </pc:sldMkLst>
      </pc:sldChg>
      <pc:sldChg chg="add">
        <pc:chgData name="Sophie Haake" userId="fc50c09f1e71fe24" providerId="LiveId" clId="{97AD5CA5-9F00-44A3-B9A7-EC7F6FC7EB40}" dt="2022-10-07T10:35:01.703" v="1765"/>
        <pc:sldMkLst>
          <pc:docMk/>
          <pc:sldMk cId="1384358114" sldId="293"/>
        </pc:sldMkLst>
      </pc:sldChg>
      <pc:sldChg chg="addSp modSp add mod">
        <pc:chgData name="Sophie Haake" userId="fc50c09f1e71fe24" providerId="LiveId" clId="{97AD5CA5-9F00-44A3-B9A7-EC7F6FC7EB40}" dt="2022-10-09T16:28:07.802" v="2407" actId="1076"/>
        <pc:sldMkLst>
          <pc:docMk/>
          <pc:sldMk cId="0" sldId="294"/>
        </pc:sldMkLst>
        <pc:spChg chg="mod">
          <ac:chgData name="Sophie Haake" userId="fc50c09f1e71fe24" providerId="LiveId" clId="{97AD5CA5-9F00-44A3-B9A7-EC7F6FC7EB40}" dt="2022-10-09T16:27:07.407" v="2397" actId="27636"/>
          <ac:spMkLst>
            <pc:docMk/>
            <pc:sldMk cId="0" sldId="294"/>
            <ac:spMk id="2" creationId="{00000000-0000-0000-0000-000000000000}"/>
          </ac:spMkLst>
        </pc:spChg>
        <pc:spChg chg="mod">
          <ac:chgData name="Sophie Haake" userId="fc50c09f1e71fe24" providerId="LiveId" clId="{97AD5CA5-9F00-44A3-B9A7-EC7F6FC7EB40}" dt="2022-10-09T16:27:57.792" v="2404" actId="1076"/>
          <ac:spMkLst>
            <pc:docMk/>
            <pc:sldMk cId="0" sldId="294"/>
            <ac:spMk id="3" creationId="{00000000-0000-0000-0000-000000000000}"/>
          </ac:spMkLst>
        </pc:spChg>
        <pc:spChg chg="add mod ord">
          <ac:chgData name="Sophie Haake" userId="fc50c09f1e71fe24" providerId="LiveId" clId="{97AD5CA5-9F00-44A3-B9A7-EC7F6FC7EB40}" dt="2022-10-09T16:28:07.802" v="2407" actId="1076"/>
          <ac:spMkLst>
            <pc:docMk/>
            <pc:sldMk cId="0" sldId="294"/>
            <ac:spMk id="4" creationId="{C7E8181F-6A98-39B0-D392-BFC36CA7B9D9}"/>
          </ac:spMkLst>
        </pc:spChg>
      </pc:sldChg>
      <pc:sldChg chg="new del">
        <pc:chgData name="Sophie Haake" userId="fc50c09f1e71fe24" providerId="LiveId" clId="{97AD5CA5-9F00-44A3-B9A7-EC7F6FC7EB40}" dt="2022-10-09T16:24:29.011" v="2328" actId="47"/>
        <pc:sldMkLst>
          <pc:docMk/>
          <pc:sldMk cId="888758529" sldId="294"/>
        </pc:sldMkLst>
      </pc:sldChg>
      <pc:sldChg chg="modSp add del mod">
        <pc:chgData name="Sophie Haake" userId="fc50c09f1e71fe24" providerId="LiveId" clId="{97AD5CA5-9F00-44A3-B9A7-EC7F6FC7EB40}" dt="2022-10-09T16:28:34.390" v="2408"/>
        <pc:sldMkLst>
          <pc:docMk/>
          <pc:sldMk cId="0" sldId="295"/>
        </pc:sldMkLst>
        <pc:spChg chg="mod">
          <ac:chgData name="Sophie Haake" userId="fc50c09f1e71fe24" providerId="LiveId" clId="{97AD5CA5-9F00-44A3-B9A7-EC7F6FC7EB40}" dt="2022-10-09T16:27:42.431" v="2401"/>
          <ac:spMkLst>
            <pc:docMk/>
            <pc:sldMk cId="0" sldId="295"/>
            <ac:spMk id="2" creationId="{00000000-0000-0000-0000-000000000000}"/>
          </ac:spMkLst>
        </pc:spChg>
      </pc:sldChg>
      <pc:sldChg chg="addSp modSp add mod">
        <pc:chgData name="Sophie Haake" userId="fc50c09f1e71fe24" providerId="LiveId" clId="{97AD5CA5-9F00-44A3-B9A7-EC7F6FC7EB40}" dt="2022-10-09T16:29:01.800" v="2414" actId="1076"/>
        <pc:sldMkLst>
          <pc:docMk/>
          <pc:sldMk cId="0" sldId="296"/>
        </pc:sldMkLst>
        <pc:spChg chg="add mod ord">
          <ac:chgData name="Sophie Haake" userId="fc50c09f1e71fe24" providerId="LiveId" clId="{97AD5CA5-9F00-44A3-B9A7-EC7F6FC7EB40}" dt="2022-10-09T16:29:01.800" v="2414" actId="1076"/>
          <ac:spMkLst>
            <pc:docMk/>
            <pc:sldMk cId="0" sldId="296"/>
            <ac:spMk id="2" creationId="{DAD53368-B347-557B-F95F-A7EBD9D6BE19}"/>
          </ac:spMkLst>
        </pc:spChg>
      </pc:sldChg>
      <pc:sldChg chg="addSp modSp add del mod">
        <pc:chgData name="Sophie Haake" userId="fc50c09f1e71fe24" providerId="LiveId" clId="{97AD5CA5-9F00-44A3-B9A7-EC7F6FC7EB40}" dt="2022-10-09T16:29:19.764" v="2417" actId="167"/>
        <pc:sldMkLst>
          <pc:docMk/>
          <pc:sldMk cId="0" sldId="297"/>
        </pc:sldMkLst>
        <pc:spChg chg="add mod ord">
          <ac:chgData name="Sophie Haake" userId="fc50c09f1e71fe24" providerId="LiveId" clId="{97AD5CA5-9F00-44A3-B9A7-EC7F6FC7EB40}" dt="2022-10-09T16:29:19.764" v="2417" actId="167"/>
          <ac:spMkLst>
            <pc:docMk/>
            <pc:sldMk cId="0" sldId="297"/>
            <ac:spMk id="4" creationId="{CF4B978F-9550-0E6B-5D20-C6E48BEAE749}"/>
          </ac:spMkLst>
        </pc:spChg>
      </pc:sldChg>
      <pc:sldChg chg="addSp modSp add mod">
        <pc:chgData name="Sophie Haake" userId="fc50c09f1e71fe24" providerId="LiveId" clId="{97AD5CA5-9F00-44A3-B9A7-EC7F6FC7EB40}" dt="2022-10-09T16:30:19.593" v="2424" actId="20577"/>
        <pc:sldMkLst>
          <pc:docMk/>
          <pc:sldMk cId="0" sldId="298"/>
        </pc:sldMkLst>
        <pc:spChg chg="mod">
          <ac:chgData name="Sophie Haake" userId="fc50c09f1e71fe24" providerId="LiveId" clId="{97AD5CA5-9F00-44A3-B9A7-EC7F6FC7EB40}" dt="2022-10-09T16:30:19.593" v="2424" actId="20577"/>
          <ac:spMkLst>
            <pc:docMk/>
            <pc:sldMk cId="0" sldId="298"/>
            <ac:spMk id="3" creationId="{00000000-0000-0000-0000-000000000000}"/>
          </ac:spMkLst>
        </pc:spChg>
        <pc:spChg chg="add mod ord">
          <ac:chgData name="Sophie Haake" userId="fc50c09f1e71fe24" providerId="LiveId" clId="{97AD5CA5-9F00-44A3-B9A7-EC7F6FC7EB40}" dt="2022-10-09T16:30:07.988" v="2421" actId="167"/>
          <ac:spMkLst>
            <pc:docMk/>
            <pc:sldMk cId="0" sldId="298"/>
            <ac:spMk id="6" creationId="{8CBE51DA-4390-A4ED-F352-C6DCA77D8C85}"/>
          </ac:spMkLst>
        </pc:spChg>
      </pc:sldChg>
      <pc:sldMasterChg chg="delSldLayout">
        <pc:chgData name="Sophie Haake" userId="fc50c09f1e71fe24" providerId="LiveId" clId="{97AD5CA5-9F00-44A3-B9A7-EC7F6FC7EB40}" dt="2022-10-09T16:24:45.711" v="2329" actId="47"/>
        <pc:sldMasterMkLst>
          <pc:docMk/>
          <pc:sldMasterMk cId="0" sldId="2147483648"/>
        </pc:sldMasterMkLst>
        <pc:sldLayoutChg chg="del">
          <pc:chgData name="Sophie Haake" userId="fc50c09f1e71fe24" providerId="LiveId" clId="{97AD5CA5-9F00-44A3-B9A7-EC7F6FC7EB40}" dt="2022-10-09T16:24:45.711" v="2329" actId="47"/>
          <pc:sldLayoutMkLst>
            <pc:docMk/>
            <pc:sldMasterMk cId="0" sldId="2147483648"/>
            <pc:sldLayoutMk cId="427035019" sldId="2147483667"/>
          </pc:sldLayoutMkLst>
        </pc:sldLayoutChg>
      </pc:sldMasterChg>
    </pc:docChg>
  </pc:docChgLst>
  <pc:docChgLst>
    <pc:chgData name="Sophie Haake" userId="fc50c09f1e71fe24" providerId="LiveId" clId="{F8BBBD50-0CA7-4C15-956A-49BEB8104DCE}"/>
    <pc:docChg chg="custSel addSld delSld modSld sldOrd">
      <pc:chgData name="Sophie Haake" userId="fc50c09f1e71fe24" providerId="LiveId" clId="{F8BBBD50-0CA7-4C15-956A-49BEB8104DCE}" dt="2023-10-01T16:25:37.599" v="683" actId="1076"/>
      <pc:docMkLst>
        <pc:docMk/>
      </pc:docMkLst>
      <pc:sldChg chg="addSp delSp modSp mod">
        <pc:chgData name="Sophie Haake" userId="fc50c09f1e71fe24" providerId="LiveId" clId="{F8BBBD50-0CA7-4C15-956A-49BEB8104DCE}" dt="2023-10-01T15:08:44.307" v="32" actId="1076"/>
        <pc:sldMkLst>
          <pc:docMk/>
          <pc:sldMk cId="0" sldId="257"/>
        </pc:sldMkLst>
        <pc:spChg chg="mod">
          <ac:chgData name="Sophie Haake" userId="fc50c09f1e71fe24" providerId="LiveId" clId="{F8BBBD50-0CA7-4C15-956A-49BEB8104DCE}" dt="2023-10-01T15:07:21.892" v="27" actId="20577"/>
          <ac:spMkLst>
            <pc:docMk/>
            <pc:sldMk cId="0" sldId="257"/>
            <ac:spMk id="9" creationId="{00000000-0000-0000-0000-000000000000}"/>
          </ac:spMkLst>
        </pc:spChg>
        <pc:picChg chg="del">
          <ac:chgData name="Sophie Haake" userId="fc50c09f1e71fe24" providerId="LiveId" clId="{F8BBBD50-0CA7-4C15-956A-49BEB8104DCE}" dt="2023-10-01T15:06:31.738" v="24" actId="478"/>
          <ac:picMkLst>
            <pc:docMk/>
            <pc:sldMk cId="0" sldId="257"/>
            <ac:picMk id="8" creationId="{00000000-0000-0000-0000-000000000000}"/>
          </ac:picMkLst>
        </pc:picChg>
        <pc:picChg chg="add mod">
          <ac:chgData name="Sophie Haake" userId="fc50c09f1e71fe24" providerId="LiveId" clId="{F8BBBD50-0CA7-4C15-956A-49BEB8104DCE}" dt="2023-10-01T15:08:44.307" v="32" actId="1076"/>
          <ac:picMkLst>
            <pc:docMk/>
            <pc:sldMk cId="0" sldId="257"/>
            <ac:picMk id="11" creationId="{56CA2F68-15B0-44F6-6A33-AC088B4B66E5}"/>
          </ac:picMkLst>
        </pc:picChg>
      </pc:sldChg>
      <pc:sldChg chg="modSp mod">
        <pc:chgData name="Sophie Haake" userId="fc50c09f1e71fe24" providerId="LiveId" clId="{F8BBBD50-0CA7-4C15-956A-49BEB8104DCE}" dt="2023-10-01T15:22:42.114" v="112" actId="20577"/>
        <pc:sldMkLst>
          <pc:docMk/>
          <pc:sldMk cId="0" sldId="262"/>
        </pc:sldMkLst>
        <pc:spChg chg="mod">
          <ac:chgData name="Sophie Haake" userId="fc50c09f1e71fe24" providerId="LiveId" clId="{F8BBBD50-0CA7-4C15-956A-49BEB8104DCE}" dt="2023-10-01T15:20:12.064" v="64" actId="20577"/>
          <ac:spMkLst>
            <pc:docMk/>
            <pc:sldMk cId="0" sldId="262"/>
            <ac:spMk id="8" creationId="{00000000-0000-0000-0000-000000000000}"/>
          </ac:spMkLst>
        </pc:spChg>
        <pc:spChg chg="mod">
          <ac:chgData name="Sophie Haake" userId="fc50c09f1e71fe24" providerId="LiveId" clId="{F8BBBD50-0CA7-4C15-956A-49BEB8104DCE}" dt="2023-10-01T15:22:42.114" v="112" actId="20577"/>
          <ac:spMkLst>
            <pc:docMk/>
            <pc:sldMk cId="0" sldId="262"/>
            <ac:spMk id="9" creationId="{00000000-0000-0000-0000-000000000000}"/>
          </ac:spMkLst>
        </pc:spChg>
      </pc:sldChg>
      <pc:sldChg chg="modSp mod">
        <pc:chgData name="Sophie Haake" userId="fc50c09f1e71fe24" providerId="LiveId" clId="{F8BBBD50-0CA7-4C15-956A-49BEB8104DCE}" dt="2023-10-01T15:55:01.094" v="179" actId="20577"/>
        <pc:sldMkLst>
          <pc:docMk/>
          <pc:sldMk cId="0" sldId="263"/>
        </pc:sldMkLst>
        <pc:graphicFrameChg chg="mod modGraphic">
          <ac:chgData name="Sophie Haake" userId="fc50c09f1e71fe24" providerId="LiveId" clId="{F8BBBD50-0CA7-4C15-956A-49BEB8104DCE}" dt="2023-10-01T15:55:01.094" v="179" actId="20577"/>
          <ac:graphicFrameMkLst>
            <pc:docMk/>
            <pc:sldMk cId="0" sldId="263"/>
            <ac:graphicFrameMk id="8" creationId="{00000000-0000-0000-0000-000000000000}"/>
          </ac:graphicFrameMkLst>
        </pc:graphicFrameChg>
      </pc:sldChg>
      <pc:sldChg chg="modSp add del mod">
        <pc:chgData name="Sophie Haake" userId="fc50c09f1e71fe24" providerId="LiveId" clId="{F8BBBD50-0CA7-4C15-956A-49BEB8104DCE}" dt="2023-10-01T16:21:12.229" v="651" actId="207"/>
        <pc:sldMkLst>
          <pc:docMk/>
          <pc:sldMk cId="0" sldId="265"/>
        </pc:sldMkLst>
        <pc:spChg chg="mod">
          <ac:chgData name="Sophie Haake" userId="fc50c09f1e71fe24" providerId="LiveId" clId="{F8BBBD50-0CA7-4C15-956A-49BEB8104DCE}" dt="2023-10-01T16:21:12.229" v="651" actId="207"/>
          <ac:spMkLst>
            <pc:docMk/>
            <pc:sldMk cId="0" sldId="265"/>
            <ac:spMk id="3" creationId="{00000000-0000-0000-0000-000000000000}"/>
          </ac:spMkLst>
        </pc:spChg>
      </pc:sldChg>
      <pc:sldChg chg="modSp add del mod">
        <pc:chgData name="Sophie Haake" userId="fc50c09f1e71fe24" providerId="LiveId" clId="{F8BBBD50-0CA7-4C15-956A-49BEB8104DCE}" dt="2023-10-01T16:21:06.572" v="650" actId="207"/>
        <pc:sldMkLst>
          <pc:docMk/>
          <pc:sldMk cId="0" sldId="267"/>
        </pc:sldMkLst>
        <pc:spChg chg="mod">
          <ac:chgData name="Sophie Haake" userId="fc50c09f1e71fe24" providerId="LiveId" clId="{F8BBBD50-0CA7-4C15-956A-49BEB8104DCE}" dt="2023-10-01T16:21:06.572" v="650" actId="207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Sophie Haake" userId="fc50c09f1e71fe24" providerId="LiveId" clId="{F8BBBD50-0CA7-4C15-956A-49BEB8104DCE}" dt="2023-10-01T16:10:59.698" v="475" actId="20577"/>
        <pc:sldMkLst>
          <pc:docMk/>
          <pc:sldMk cId="0" sldId="270"/>
        </pc:sldMkLst>
        <pc:spChg chg="mod">
          <ac:chgData name="Sophie Haake" userId="fc50c09f1e71fe24" providerId="LiveId" clId="{F8BBBD50-0CA7-4C15-956A-49BEB8104DCE}" dt="2023-10-01T16:10:59.698" v="475" actId="20577"/>
          <ac:spMkLst>
            <pc:docMk/>
            <pc:sldMk cId="0" sldId="270"/>
            <ac:spMk id="15" creationId="{00000000-0000-0000-0000-000000000000}"/>
          </ac:spMkLst>
        </pc:spChg>
      </pc:sldChg>
      <pc:sldChg chg="addSp modSp mod">
        <pc:chgData name="Sophie Haake" userId="fc50c09f1e71fe24" providerId="LiveId" clId="{F8BBBD50-0CA7-4C15-956A-49BEB8104DCE}" dt="2023-10-01T16:25:37.599" v="683" actId="1076"/>
        <pc:sldMkLst>
          <pc:docMk/>
          <pc:sldMk cId="0" sldId="271"/>
        </pc:sldMkLst>
        <pc:spChg chg="mod">
          <ac:chgData name="Sophie Haake" userId="fc50c09f1e71fe24" providerId="LiveId" clId="{F8BBBD50-0CA7-4C15-956A-49BEB8104DCE}" dt="2023-10-01T16:15:29.984" v="624" actId="1076"/>
          <ac:spMkLst>
            <pc:docMk/>
            <pc:sldMk cId="0" sldId="271"/>
            <ac:spMk id="11" creationId="{FC6D4426-8C57-45A3-B21D-71C6248E1287}"/>
          </ac:spMkLst>
        </pc:spChg>
        <pc:picChg chg="add mod">
          <ac:chgData name="Sophie Haake" userId="fc50c09f1e71fe24" providerId="LiveId" clId="{F8BBBD50-0CA7-4C15-956A-49BEB8104DCE}" dt="2023-10-01T16:25:37.599" v="683" actId="1076"/>
          <ac:picMkLst>
            <pc:docMk/>
            <pc:sldMk cId="0" sldId="271"/>
            <ac:picMk id="14" creationId="{E799B640-03FE-D039-98FC-645AC8B5FCD4}"/>
          </ac:picMkLst>
        </pc:picChg>
      </pc:sldChg>
      <pc:sldChg chg="modSp mod">
        <pc:chgData name="Sophie Haake" userId="fc50c09f1e71fe24" providerId="LiveId" clId="{F8BBBD50-0CA7-4C15-956A-49BEB8104DCE}" dt="2023-10-01T16:16:55.956" v="642" actId="20577"/>
        <pc:sldMkLst>
          <pc:docMk/>
          <pc:sldMk cId="0" sldId="272"/>
        </pc:sldMkLst>
        <pc:spChg chg="mod">
          <ac:chgData name="Sophie Haake" userId="fc50c09f1e71fe24" providerId="LiveId" clId="{F8BBBD50-0CA7-4C15-956A-49BEB8104DCE}" dt="2023-10-01T16:16:55.956" v="642" actId="20577"/>
          <ac:spMkLst>
            <pc:docMk/>
            <pc:sldMk cId="0" sldId="272"/>
            <ac:spMk id="5" creationId="{00000000-0000-0000-0000-000000000000}"/>
          </ac:spMkLst>
        </pc:spChg>
      </pc:sldChg>
      <pc:sldChg chg="ord">
        <pc:chgData name="Sophie Haake" userId="fc50c09f1e71fe24" providerId="LiveId" clId="{F8BBBD50-0CA7-4C15-956A-49BEB8104DCE}" dt="2023-10-01T16:20:59.437" v="649"/>
        <pc:sldMkLst>
          <pc:docMk/>
          <pc:sldMk cId="0" sldId="273"/>
        </pc:sldMkLst>
      </pc:sldChg>
      <pc:sldChg chg="modSp mod">
        <pc:chgData name="Sophie Haake" userId="fc50c09f1e71fe24" providerId="LiveId" clId="{F8BBBD50-0CA7-4C15-956A-49BEB8104DCE}" dt="2023-09-28T11:34:54.081" v="0" actId="27107"/>
        <pc:sldMkLst>
          <pc:docMk/>
          <pc:sldMk cId="798056073" sldId="275"/>
        </pc:sldMkLst>
        <pc:spChg chg="mod">
          <ac:chgData name="Sophie Haake" userId="fc50c09f1e71fe24" providerId="LiveId" clId="{F8BBBD50-0CA7-4C15-956A-49BEB8104DCE}" dt="2023-09-28T11:34:54.081" v="0" actId="27107"/>
          <ac:spMkLst>
            <pc:docMk/>
            <pc:sldMk cId="798056073" sldId="275"/>
            <ac:spMk id="8" creationId="{00000000-0000-0000-0000-000000000000}"/>
          </ac:spMkLst>
        </pc:spChg>
      </pc:sldChg>
      <pc:sldChg chg="modSp mod">
        <pc:chgData name="Sophie Haake" userId="fc50c09f1e71fe24" providerId="LiveId" clId="{F8BBBD50-0CA7-4C15-956A-49BEB8104DCE}" dt="2023-10-01T16:00:10.615" v="239" actId="20577"/>
        <pc:sldMkLst>
          <pc:docMk/>
          <pc:sldMk cId="701147633" sldId="280"/>
        </pc:sldMkLst>
        <pc:spChg chg="mod">
          <ac:chgData name="Sophie Haake" userId="fc50c09f1e71fe24" providerId="LiveId" clId="{F8BBBD50-0CA7-4C15-956A-49BEB8104DCE}" dt="2023-10-01T16:00:10.615" v="239" actId="20577"/>
          <ac:spMkLst>
            <pc:docMk/>
            <pc:sldMk cId="701147633" sldId="280"/>
            <ac:spMk id="8" creationId="{00000000-0000-0000-0000-000000000000}"/>
          </ac:spMkLst>
        </pc:spChg>
      </pc:sldChg>
      <pc:sldChg chg="modSp mod">
        <pc:chgData name="Sophie Haake" userId="fc50c09f1e71fe24" providerId="LiveId" clId="{F8BBBD50-0CA7-4C15-956A-49BEB8104DCE}" dt="2023-10-01T16:01:18.619" v="305" actId="20577"/>
        <pc:sldMkLst>
          <pc:docMk/>
          <pc:sldMk cId="2850145149" sldId="281"/>
        </pc:sldMkLst>
        <pc:spChg chg="mod">
          <ac:chgData name="Sophie Haake" userId="fc50c09f1e71fe24" providerId="LiveId" clId="{F8BBBD50-0CA7-4C15-956A-49BEB8104DCE}" dt="2023-10-01T16:01:18.619" v="305" actId="20577"/>
          <ac:spMkLst>
            <pc:docMk/>
            <pc:sldMk cId="2850145149" sldId="281"/>
            <ac:spMk id="8" creationId="{00000000-0000-0000-0000-000000000000}"/>
          </ac:spMkLst>
        </pc:spChg>
      </pc:sldChg>
      <pc:sldChg chg="delSp modSp mod">
        <pc:chgData name="Sophie Haake" userId="fc50c09f1e71fe24" providerId="LiveId" clId="{F8BBBD50-0CA7-4C15-956A-49BEB8104DCE}" dt="2023-10-01T16:07:19.183" v="473" actId="478"/>
        <pc:sldMkLst>
          <pc:docMk/>
          <pc:sldMk cId="2339993316" sldId="286"/>
        </pc:sldMkLst>
        <pc:spChg chg="del mod">
          <ac:chgData name="Sophie Haake" userId="fc50c09f1e71fe24" providerId="LiveId" clId="{F8BBBD50-0CA7-4C15-956A-49BEB8104DCE}" dt="2023-10-01T16:07:19.183" v="473" actId="478"/>
          <ac:spMkLst>
            <pc:docMk/>
            <pc:sldMk cId="2339993316" sldId="286"/>
            <ac:spMk id="12" creationId="{15631D1E-C568-4897-A793-751FEF2FC185}"/>
          </ac:spMkLst>
        </pc:spChg>
      </pc:sldChg>
      <pc:sldChg chg="modSp mod">
        <pc:chgData name="Sophie Haake" userId="fc50c09f1e71fe24" providerId="LiveId" clId="{F8BBBD50-0CA7-4C15-956A-49BEB8104DCE}" dt="2023-10-01T15:53:11.569" v="139" actId="14100"/>
        <pc:sldMkLst>
          <pc:docMk/>
          <pc:sldMk cId="8055722" sldId="288"/>
        </pc:sldMkLst>
        <pc:spChg chg="mod">
          <ac:chgData name="Sophie Haake" userId="fc50c09f1e71fe24" providerId="LiveId" clId="{F8BBBD50-0CA7-4C15-956A-49BEB8104DCE}" dt="2023-10-01T15:25:28.953" v="135" actId="20577"/>
          <ac:spMkLst>
            <pc:docMk/>
            <pc:sldMk cId="8055722" sldId="288"/>
            <ac:spMk id="8" creationId="{00000000-0000-0000-0000-000000000000}"/>
          </ac:spMkLst>
        </pc:spChg>
        <pc:spChg chg="mod">
          <ac:chgData name="Sophie Haake" userId="fc50c09f1e71fe24" providerId="LiveId" clId="{F8BBBD50-0CA7-4C15-956A-49BEB8104DCE}" dt="2023-10-01T15:53:11.569" v="139" actId="14100"/>
          <ac:spMkLst>
            <pc:docMk/>
            <pc:sldMk cId="8055722" sldId="288"/>
            <ac:spMk id="9" creationId="{00000000-0000-0000-0000-000000000000}"/>
          </ac:spMkLst>
        </pc:spChg>
        <pc:spChg chg="mod">
          <ac:chgData name="Sophie Haake" userId="fc50c09f1e71fe24" providerId="LiveId" clId="{F8BBBD50-0CA7-4C15-956A-49BEB8104DCE}" dt="2023-10-01T15:52:53.746" v="137" actId="20577"/>
          <ac:spMkLst>
            <pc:docMk/>
            <pc:sldMk cId="8055722" sldId="288"/>
            <ac:spMk id="10" creationId="{E4DC6669-6394-E984-FEE0-61D18CDFBA28}"/>
          </ac:spMkLst>
        </pc:spChg>
      </pc:sldChg>
      <pc:sldChg chg="modSp mod">
        <pc:chgData name="Sophie Haake" userId="fc50c09f1e71fe24" providerId="LiveId" clId="{F8BBBD50-0CA7-4C15-956A-49BEB8104DCE}" dt="2023-10-01T15:06:11.977" v="23" actId="20577"/>
        <pc:sldMkLst>
          <pc:docMk/>
          <pc:sldMk cId="2971082980" sldId="289"/>
        </pc:sldMkLst>
        <pc:spChg chg="mod">
          <ac:chgData name="Sophie Haake" userId="fc50c09f1e71fe24" providerId="LiveId" clId="{F8BBBD50-0CA7-4C15-956A-49BEB8104DCE}" dt="2023-10-01T15:06:11.977" v="23" actId="20577"/>
          <ac:spMkLst>
            <pc:docMk/>
            <pc:sldMk cId="2971082980" sldId="289"/>
            <ac:spMk id="7" creationId="{9F4AC8E8-7197-738D-198A-AAA7050CD7C5}"/>
          </ac:spMkLst>
        </pc:spChg>
      </pc:sldChg>
      <pc:sldChg chg="addSp delSp modSp mod">
        <pc:chgData name="Sophie Haake" userId="fc50c09f1e71fe24" providerId="LiveId" clId="{F8BBBD50-0CA7-4C15-956A-49BEB8104DCE}" dt="2023-10-01T15:55:55.520" v="189" actId="20577"/>
        <pc:sldMkLst>
          <pc:docMk/>
          <pc:sldMk cId="3818952102" sldId="290"/>
        </pc:sldMkLst>
        <pc:graphicFrameChg chg="del mod">
          <ac:chgData name="Sophie Haake" userId="fc50c09f1e71fe24" providerId="LiveId" clId="{F8BBBD50-0CA7-4C15-956A-49BEB8104DCE}" dt="2023-10-01T15:55:44.073" v="185" actId="478"/>
          <ac:graphicFrameMkLst>
            <pc:docMk/>
            <pc:sldMk cId="3818952102" sldId="290"/>
            <ac:graphicFrameMk id="8" creationId="{00000000-0000-0000-0000-000000000000}"/>
          </ac:graphicFrameMkLst>
        </pc:graphicFrameChg>
        <pc:graphicFrameChg chg="add mod modGraphic">
          <ac:chgData name="Sophie Haake" userId="fc50c09f1e71fe24" providerId="LiveId" clId="{F8BBBD50-0CA7-4C15-956A-49BEB8104DCE}" dt="2023-10-01T15:55:55.520" v="189" actId="20577"/>
          <ac:graphicFrameMkLst>
            <pc:docMk/>
            <pc:sldMk cId="3818952102" sldId="290"/>
            <ac:graphicFrameMk id="9" creationId="{C8863F21-5AE7-CE7C-4166-80DAFDEDAFCC}"/>
          </ac:graphicFrameMkLst>
        </pc:graphicFrameChg>
      </pc:sldChg>
      <pc:sldChg chg="del">
        <pc:chgData name="Sophie Haake" userId="fc50c09f1e71fe24" providerId="LiveId" clId="{F8BBBD50-0CA7-4C15-956A-49BEB8104DCE}" dt="2023-10-01T15:55:18.351" v="181" actId="47"/>
        <pc:sldMkLst>
          <pc:docMk/>
          <pc:sldMk cId="2854154287" sldId="291"/>
        </pc:sldMkLst>
      </pc:sldChg>
      <pc:sldChg chg="del">
        <pc:chgData name="Sophie Haake" userId="fc50c09f1e71fe24" providerId="LiveId" clId="{F8BBBD50-0CA7-4C15-956A-49BEB8104DCE}" dt="2023-10-01T15:57:16.074" v="191" actId="47"/>
        <pc:sldMkLst>
          <pc:docMk/>
          <pc:sldMk cId="1562270263" sldId="292"/>
        </pc:sldMkLst>
      </pc:sldChg>
      <pc:sldChg chg="del">
        <pc:chgData name="Sophie Haake" userId="fc50c09f1e71fe24" providerId="LiveId" clId="{F8BBBD50-0CA7-4C15-956A-49BEB8104DCE}" dt="2023-10-01T16:20:15.815" v="644" actId="47"/>
        <pc:sldMkLst>
          <pc:docMk/>
          <pc:sldMk cId="0" sldId="294"/>
        </pc:sldMkLst>
      </pc:sldChg>
      <pc:sldChg chg="del">
        <pc:chgData name="Sophie Haake" userId="fc50c09f1e71fe24" providerId="LiveId" clId="{F8BBBD50-0CA7-4C15-956A-49BEB8104DCE}" dt="2023-10-01T16:20:12.629" v="643" actId="47"/>
        <pc:sldMkLst>
          <pc:docMk/>
          <pc:sldMk cId="0" sldId="295"/>
        </pc:sldMkLst>
      </pc:sldChg>
      <pc:sldChg chg="del">
        <pc:chgData name="Sophie Haake" userId="fc50c09f1e71fe24" providerId="LiveId" clId="{F8BBBD50-0CA7-4C15-956A-49BEB8104DCE}" dt="2023-10-01T16:20:12.629" v="643" actId="47"/>
        <pc:sldMkLst>
          <pc:docMk/>
          <pc:sldMk cId="0" sldId="296"/>
        </pc:sldMkLst>
      </pc:sldChg>
      <pc:sldChg chg="del">
        <pc:chgData name="Sophie Haake" userId="fc50c09f1e71fe24" providerId="LiveId" clId="{F8BBBD50-0CA7-4C15-956A-49BEB8104DCE}" dt="2023-10-01T16:20:12.629" v="643" actId="47"/>
        <pc:sldMkLst>
          <pc:docMk/>
          <pc:sldMk cId="0" sldId="297"/>
        </pc:sldMkLst>
      </pc:sldChg>
      <pc:sldChg chg="del">
        <pc:chgData name="Sophie Haake" userId="fc50c09f1e71fe24" providerId="LiveId" clId="{F8BBBD50-0CA7-4C15-956A-49BEB8104DCE}" dt="2023-10-01T16:20:12.629" v="643" actId="47"/>
        <pc:sldMkLst>
          <pc:docMk/>
          <pc:sldMk cId="0" sldId="298"/>
        </pc:sldMkLst>
      </pc:sldChg>
      <pc:sldChg chg="modSp add mod">
        <pc:chgData name="Sophie Haake" userId="fc50c09f1e71fe24" providerId="LiveId" clId="{F8BBBD50-0CA7-4C15-956A-49BEB8104DCE}" dt="2023-10-01T15:55:23.865" v="182" actId="20577"/>
        <pc:sldMkLst>
          <pc:docMk/>
          <pc:sldMk cId="1874292128" sldId="299"/>
        </pc:sldMkLst>
        <pc:spChg chg="mod">
          <ac:chgData name="Sophie Haake" userId="fc50c09f1e71fe24" providerId="LiveId" clId="{F8BBBD50-0CA7-4C15-956A-49BEB8104DCE}" dt="2023-10-01T15:55:23.865" v="182" actId="20577"/>
          <ac:spMkLst>
            <pc:docMk/>
            <pc:sldMk cId="1874292128" sldId="299"/>
            <ac:spMk id="4" creationId="{00000000-0000-0000-0000-000000000000}"/>
          </ac:spMkLst>
        </pc:spChg>
      </pc:sldChg>
      <pc:sldChg chg="modSp add mod">
        <pc:chgData name="Sophie Haake" userId="fc50c09f1e71fe24" providerId="LiveId" clId="{F8BBBD50-0CA7-4C15-956A-49BEB8104DCE}" dt="2023-10-01T15:57:26.765" v="204" actId="20577"/>
        <pc:sldMkLst>
          <pc:docMk/>
          <pc:sldMk cId="90553188" sldId="300"/>
        </pc:sldMkLst>
        <pc:spChg chg="mod">
          <ac:chgData name="Sophie Haake" userId="fc50c09f1e71fe24" providerId="LiveId" clId="{F8BBBD50-0CA7-4C15-956A-49BEB8104DCE}" dt="2023-10-01T15:57:26.765" v="204" actId="20577"/>
          <ac:spMkLst>
            <pc:docMk/>
            <pc:sldMk cId="90553188" sldId="300"/>
            <ac:spMk id="4" creationId="{00000000-0000-0000-0000-000000000000}"/>
          </ac:spMkLst>
        </pc:spChg>
      </pc:sldChg>
      <pc:sldChg chg="modSp add mod">
        <pc:chgData name="Sophie Haake" userId="fc50c09f1e71fe24" providerId="LiveId" clId="{F8BBBD50-0CA7-4C15-956A-49BEB8104DCE}" dt="2023-10-01T16:06:54.663" v="471" actId="20577"/>
        <pc:sldMkLst>
          <pc:docMk/>
          <pc:sldMk cId="2275577144" sldId="301"/>
        </pc:sldMkLst>
        <pc:spChg chg="mod">
          <ac:chgData name="Sophie Haake" userId="fc50c09f1e71fe24" providerId="LiveId" clId="{F8BBBD50-0CA7-4C15-956A-49BEB8104DCE}" dt="2023-10-01T16:01:51.922" v="307" actId="20577"/>
          <ac:spMkLst>
            <pc:docMk/>
            <pc:sldMk cId="2275577144" sldId="301"/>
            <ac:spMk id="4" creationId="{00000000-0000-0000-0000-000000000000}"/>
          </ac:spMkLst>
        </pc:spChg>
        <pc:spChg chg="mod">
          <ac:chgData name="Sophie Haake" userId="fc50c09f1e71fe24" providerId="LiveId" clId="{F8BBBD50-0CA7-4C15-956A-49BEB8104DCE}" dt="2023-10-01T16:05:41.159" v="386" actId="20577"/>
          <ac:spMkLst>
            <pc:docMk/>
            <pc:sldMk cId="2275577144" sldId="301"/>
            <ac:spMk id="8" creationId="{00000000-0000-0000-0000-000000000000}"/>
          </ac:spMkLst>
        </pc:spChg>
        <pc:spChg chg="mod">
          <ac:chgData name="Sophie Haake" userId="fc50c09f1e71fe24" providerId="LiveId" clId="{F8BBBD50-0CA7-4C15-956A-49BEB8104DCE}" dt="2023-10-01T16:06:54.663" v="471" actId="20577"/>
          <ac:spMkLst>
            <pc:docMk/>
            <pc:sldMk cId="2275577144" sldId="301"/>
            <ac:spMk id="9" creationId="{00000000-0000-0000-0000-000000000000}"/>
          </ac:spMkLst>
        </pc:spChg>
      </pc:sldChg>
      <pc:sldChg chg="modSp add mod">
        <pc:chgData name="Sophie Haake" userId="fc50c09f1e71fe24" providerId="LiveId" clId="{F8BBBD50-0CA7-4C15-956A-49BEB8104DCE}" dt="2023-10-01T16:21:38.719" v="656" actId="207"/>
        <pc:sldMkLst>
          <pc:docMk/>
          <pc:sldMk cId="0" sldId="302"/>
        </pc:sldMkLst>
        <pc:spChg chg="mod">
          <ac:chgData name="Sophie Haake" userId="fc50c09f1e71fe24" providerId="LiveId" clId="{F8BBBD50-0CA7-4C15-956A-49BEB8104DCE}" dt="2023-10-01T16:20:51.334" v="646" actId="27636"/>
          <ac:spMkLst>
            <pc:docMk/>
            <pc:sldMk cId="0" sldId="302"/>
            <ac:spMk id="2" creationId="{00000000-0000-0000-0000-000000000000}"/>
          </ac:spMkLst>
        </pc:spChg>
        <pc:spChg chg="mod">
          <ac:chgData name="Sophie Haake" userId="fc50c09f1e71fe24" providerId="LiveId" clId="{F8BBBD50-0CA7-4C15-956A-49BEB8104DCE}" dt="2023-10-01T16:21:38.719" v="656" actId="207"/>
          <ac:spMkLst>
            <pc:docMk/>
            <pc:sldMk cId="0" sldId="302"/>
            <ac:spMk id="3" creationId="{00000000-0000-0000-0000-000000000000}"/>
          </ac:spMkLst>
        </pc:spChg>
      </pc:sldChg>
      <pc:sldChg chg="modSp add mod">
        <pc:chgData name="Sophie Haake" userId="fc50c09f1e71fe24" providerId="LiveId" clId="{F8BBBD50-0CA7-4C15-956A-49BEB8104DCE}" dt="2023-10-01T16:21:34.082" v="655" actId="207"/>
        <pc:sldMkLst>
          <pc:docMk/>
          <pc:sldMk cId="0" sldId="303"/>
        </pc:sldMkLst>
        <pc:spChg chg="mod">
          <ac:chgData name="Sophie Haake" userId="fc50c09f1e71fe24" providerId="LiveId" clId="{F8BBBD50-0CA7-4C15-956A-49BEB8104DCE}" dt="2023-10-01T16:21:34.082" v="655" actId="207"/>
          <ac:spMkLst>
            <pc:docMk/>
            <pc:sldMk cId="0" sldId="303"/>
            <ac:spMk id="3" creationId="{00000000-0000-0000-0000-000000000000}"/>
          </ac:spMkLst>
        </pc:spChg>
      </pc:sldChg>
      <pc:sldChg chg="modSp add mod">
        <pc:chgData name="Sophie Haake" userId="fc50c09f1e71fe24" providerId="LiveId" clId="{F8BBBD50-0CA7-4C15-956A-49BEB8104DCE}" dt="2023-10-01T16:21:25.686" v="654" actId="207"/>
        <pc:sldMkLst>
          <pc:docMk/>
          <pc:sldMk cId="0" sldId="304"/>
        </pc:sldMkLst>
        <pc:spChg chg="mod">
          <ac:chgData name="Sophie Haake" userId="fc50c09f1e71fe24" providerId="LiveId" clId="{F8BBBD50-0CA7-4C15-956A-49BEB8104DCE}" dt="2023-10-01T16:21:25.686" v="654" actId="207"/>
          <ac:spMkLst>
            <pc:docMk/>
            <pc:sldMk cId="0" sldId="304"/>
            <ac:spMk id="3" creationId="{00000000-0000-0000-0000-000000000000}"/>
          </ac:spMkLst>
        </pc:spChg>
      </pc:sldChg>
      <pc:sldChg chg="modSp add mod">
        <pc:chgData name="Sophie Haake" userId="fc50c09f1e71fe24" providerId="LiveId" clId="{F8BBBD50-0CA7-4C15-956A-49BEB8104DCE}" dt="2023-10-01T16:21:21.546" v="653" actId="207"/>
        <pc:sldMkLst>
          <pc:docMk/>
          <pc:sldMk cId="0" sldId="305"/>
        </pc:sldMkLst>
        <pc:spChg chg="mod">
          <ac:chgData name="Sophie Haake" userId="fc50c09f1e71fe24" providerId="LiveId" clId="{F8BBBD50-0CA7-4C15-956A-49BEB8104DCE}" dt="2023-10-01T16:21:21.546" v="653" actId="207"/>
          <ac:spMkLst>
            <pc:docMk/>
            <pc:sldMk cId="0" sldId="305"/>
            <ac:spMk id="3" creationId="{00000000-0000-0000-0000-000000000000}"/>
          </ac:spMkLst>
        </pc:spChg>
      </pc:sldChg>
      <pc:sldChg chg="modSp add mod">
        <pc:chgData name="Sophie Haake" userId="fc50c09f1e71fe24" providerId="LiveId" clId="{F8BBBD50-0CA7-4C15-956A-49BEB8104DCE}" dt="2023-10-01T16:21:16.421" v="652" actId="207"/>
        <pc:sldMkLst>
          <pc:docMk/>
          <pc:sldMk cId="0" sldId="306"/>
        </pc:sldMkLst>
        <pc:spChg chg="mod">
          <ac:chgData name="Sophie Haake" userId="fc50c09f1e71fe24" providerId="LiveId" clId="{F8BBBD50-0CA7-4C15-956A-49BEB8104DCE}" dt="2023-10-01T16:21:16.421" v="652" actId="207"/>
          <ac:spMkLst>
            <pc:docMk/>
            <pc:sldMk cId="0" sldId="306"/>
            <ac:spMk id="3" creationId="{00000000-0000-0000-0000-000000000000}"/>
          </ac:spMkLst>
        </pc:spChg>
      </pc:sldChg>
      <pc:sldChg chg="delSp modSp add mod">
        <pc:chgData name="Sophie Haake" userId="fc50c09f1e71fe24" providerId="LiveId" clId="{F8BBBD50-0CA7-4C15-956A-49BEB8104DCE}" dt="2023-10-01T16:22:33.363" v="679" actId="478"/>
        <pc:sldMkLst>
          <pc:docMk/>
          <pc:sldMk cId="1754161402" sldId="307"/>
        </pc:sldMkLst>
        <pc:spChg chg="del">
          <ac:chgData name="Sophie Haake" userId="fc50c09f1e71fe24" providerId="LiveId" clId="{F8BBBD50-0CA7-4C15-956A-49BEB8104DCE}" dt="2023-10-01T16:22:30.618" v="678" actId="478"/>
          <ac:spMkLst>
            <pc:docMk/>
            <pc:sldMk cId="1754161402" sldId="307"/>
            <ac:spMk id="11" creationId="{FC6D4426-8C57-45A3-B21D-71C6248E1287}"/>
          </ac:spMkLst>
        </pc:spChg>
        <pc:spChg chg="mod">
          <ac:chgData name="Sophie Haake" userId="fc50c09f1e71fe24" providerId="LiveId" clId="{F8BBBD50-0CA7-4C15-956A-49BEB8104DCE}" dt="2023-10-01T16:22:27.122" v="677" actId="20577"/>
          <ac:spMkLst>
            <pc:docMk/>
            <pc:sldMk cId="1754161402" sldId="307"/>
            <ac:spMk id="13" creationId="{00000000-0000-0000-0000-000000000000}"/>
          </ac:spMkLst>
        </pc:spChg>
        <pc:spChg chg="del">
          <ac:chgData name="Sophie Haake" userId="fc50c09f1e71fe24" providerId="LiveId" clId="{F8BBBD50-0CA7-4C15-956A-49BEB8104DCE}" dt="2023-10-01T16:22:33.363" v="679" actId="478"/>
          <ac:spMkLst>
            <pc:docMk/>
            <pc:sldMk cId="1754161402" sldId="307"/>
            <ac:spMk id="15" creationId="{C4EC4376-7917-4F9B-8251-CE740EE003EB}"/>
          </ac:spMkLst>
        </pc:spChg>
      </pc:sldChg>
      <pc:sldMasterChg chg="delSldLayout">
        <pc:chgData name="Sophie Haake" userId="fc50c09f1e71fe24" providerId="LiveId" clId="{F8BBBD50-0CA7-4C15-956A-49BEB8104DCE}" dt="2023-10-01T16:20:15.815" v="644" actId="47"/>
        <pc:sldMasterMkLst>
          <pc:docMk/>
          <pc:sldMasterMk cId="0" sldId="2147483648"/>
        </pc:sldMasterMkLst>
        <pc:sldLayoutChg chg="del">
          <pc:chgData name="Sophie Haake" userId="fc50c09f1e71fe24" providerId="LiveId" clId="{F8BBBD50-0CA7-4C15-956A-49BEB8104DCE}" dt="2023-10-01T16:20:15.815" v="644" actId="47"/>
          <pc:sldLayoutMkLst>
            <pc:docMk/>
            <pc:sldMasterMk cId="0" sldId="2147483648"/>
            <pc:sldLayoutMk cId="1237078955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61D0-420D-4613-A489-A13ADD15398C}" type="datetimeFigureOut">
              <a:rPr lang="de-DE" smtClean="0"/>
              <a:t>01.10.2023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C29F5-02AF-4EAD-ADD1-33B6AA9A3F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88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AFF16-C199-B34C-9DAB-15107BBF200A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542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195F72-FCE0-499A-9076-616EF8ED34AC}" type="slidenum">
              <a:rPr lang="de-DE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Fitnessstudio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Modernste Geräte: komplett neuer Gerätepark (Kraft und Cardio), neue Kurzhanteln</a:t>
            </a:r>
            <a:endParaRPr/>
          </a:p>
          <a:p>
            <a:pPr>
              <a:defRPr/>
            </a:pPr>
            <a:r>
              <a:t>Schnupperwoche: kostenfreies Probetraining, Workshops und Vorträge 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(Anmeldung über UniSport-Homepage -&gt; Programm)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124968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6213F508-4164-9E49-82B3-6E0CCED9914B}" type="datetimeFigureOut">
              <a:rPr lang="en-DE" smtClean="0"/>
              <a:t>10/01/2023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4AC907F4-6ED2-9044-AA7F-11B4528CB75D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6722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468000" y="1569600"/>
            <a:ext cx="8229600" cy="4525200"/>
          </a:xfrm>
        </p:spPr>
        <p:txBody>
          <a:bodyPr>
            <a:normAutofit/>
          </a:bodyPr>
          <a:lstStyle>
            <a:lvl1pPr>
              <a:defRPr sz="1600">
                <a:latin typeface="Arial"/>
              </a:defRPr>
            </a:lvl1pPr>
            <a:lvl2pPr>
              <a:defRPr sz="1600">
                <a:latin typeface="Arial"/>
              </a:defRPr>
            </a:lvl2pPr>
            <a:lvl3pPr>
              <a:defRPr sz="16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platzhalter 1"/>
          <p:cNvSpPr>
            <a:spLocks noGrp="1"/>
          </p:cNvSpPr>
          <p:nvPr>
            <p:ph type="title"/>
          </p:nvPr>
        </p:nvSpPr>
        <p:spPr bwMode="auto">
          <a:xfrm>
            <a:off x="468313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527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3999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34911" y="944880"/>
            <a:ext cx="2607563" cy="48768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57288" y="5969506"/>
            <a:ext cx="1886711" cy="80929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7415783" y="6092952"/>
            <a:ext cx="1728470" cy="541020"/>
          </a:xfrm>
          <a:custGeom>
            <a:avLst/>
            <a:gdLst/>
            <a:ahLst/>
            <a:cxnLst/>
            <a:rect l="l" t="t" r="r" b="b"/>
            <a:pathLst>
              <a:path w="1728470" h="541020">
                <a:moveTo>
                  <a:pt x="1728216" y="0"/>
                </a:moveTo>
                <a:lnTo>
                  <a:pt x="0" y="0"/>
                </a:lnTo>
                <a:lnTo>
                  <a:pt x="0" y="541020"/>
                </a:lnTo>
                <a:lnTo>
                  <a:pt x="1728216" y="541020"/>
                </a:lnTo>
                <a:lnTo>
                  <a:pt x="1728216" y="0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23988" y="6155435"/>
            <a:ext cx="1146048" cy="41757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29184" y="6024375"/>
            <a:ext cx="7029450" cy="729272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467868" y="6092952"/>
            <a:ext cx="6841490" cy="541020"/>
          </a:xfrm>
          <a:custGeom>
            <a:avLst/>
            <a:gdLst/>
            <a:ahLst/>
            <a:cxnLst/>
            <a:rect l="l" t="t" r="r" b="b"/>
            <a:pathLst>
              <a:path w="6841490" h="541020">
                <a:moveTo>
                  <a:pt x="6841235" y="0"/>
                </a:moveTo>
                <a:lnTo>
                  <a:pt x="0" y="0"/>
                </a:lnTo>
                <a:lnTo>
                  <a:pt x="0" y="541020"/>
                </a:lnTo>
                <a:lnTo>
                  <a:pt x="6841235" y="541020"/>
                </a:lnTo>
                <a:lnTo>
                  <a:pt x="6841235" y="0"/>
                </a:lnTo>
                <a:close/>
              </a:path>
            </a:pathLst>
          </a:custGeom>
          <a:solidFill>
            <a:srgbClr val="FFFFFF">
              <a:alpha val="9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532" y="319862"/>
            <a:ext cx="7888935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9840" y="1393189"/>
            <a:ext cx="7030720" cy="4071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bscw.uni-wuppertal.de/pub/bscw.cgi/d12363583/am21072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emath.uni-wuppertal.de/de/personen-1/detail/morel/" TargetMode="External"/><Relationship Id="rId2" Type="http://schemas.openxmlformats.org/officeDocument/2006/relationships/hyperlink" Target="mailto:ramirezo@uni-wuppertal.d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farkas@math.uni-wuppertal.d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emath.uni-wuppertal.de/de/personen-1/detail/morel/" TargetMode="External"/><Relationship Id="rId2" Type="http://schemas.openxmlformats.org/officeDocument/2006/relationships/hyperlink" Target="mailto:ramirezo@uni-wuppertal.d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emath.uni-wuppertal.de/de/personen-1/detail/morel/" TargetMode="External"/><Relationship Id="rId2" Type="http://schemas.openxmlformats.org/officeDocument/2006/relationships/hyperlink" Target="mailto:ramirezo@uni-wuppertal.d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smathe@uni-wuppertal.de" TargetMode="External"/><Relationship Id="rId7" Type="http://schemas.openxmlformats.org/officeDocument/2006/relationships/image" Target="../media/image12.jpeg"/><Relationship Id="rId2" Type="http://schemas.openxmlformats.org/officeDocument/2006/relationships/hyperlink" Target="https://www.fsmathe.uni-wuppertal.de/de/die-fachschaf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odle.uni-wuppertal.de/course/view.php?id=20930" TargetMode="External"/><Relationship Id="rId5" Type="http://schemas.openxmlformats.org/officeDocument/2006/relationships/hyperlink" Target="https://www.instagram.com/fsmatheinfobuw/" TargetMode="External"/><Relationship Id="rId4" Type="http://schemas.openxmlformats.org/officeDocument/2006/relationships/hyperlink" Target="https://www.facebook.com/MatheUniWuppertal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wyss@math.uni-wuppertal.d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n.uni-wuppertal.de/de/mitarbeiter/dr-christian-wyss/" TargetMode="External"/><Relationship Id="rId2" Type="http://schemas.openxmlformats.org/officeDocument/2006/relationships/hyperlink" Target="mailto:ramirezo@uni-wuppertal.d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bscw.uni-wuppertal.de/pub/bscw.cgi/d13082296/am2023052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moodle.uni-wuppertal.de/?lang=en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moodle.uni-wuppertal.de/course/view.php?id=2056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hyperlink" Target="mailto:wengel@uni-wuppertal.de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matze.uni-wuppertal.de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uni-wuppertal.sciebo.de/index.php/login&#226;&#8364;&#8249;" TargetMode="External"/><Relationship Id="rId3" Type="http://schemas.openxmlformats.org/officeDocument/2006/relationships/hyperlink" Target="https://www.digibib.net/template/search?SID=PHOBOS%3Ab4eb0c9684c980e58701749e59c9f438&amp;LOCATION=468&#226;&#8364;&#8249;" TargetMode="External"/><Relationship Id="rId7" Type="http://schemas.openxmlformats.org/officeDocument/2006/relationships/hyperlink" Target="https://zim.uni-wuppertal.de/" TargetMode="External"/><Relationship Id="rId2" Type="http://schemas.openxmlformats.org/officeDocument/2006/relationships/hyperlink" Target="https://webmail.uni-wuppertal.de/login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zpa.uni-wuppertal.de/de/team/kraschewski-birgit.htm" TargetMode="External"/><Relationship Id="rId5" Type="http://schemas.openxmlformats.org/officeDocument/2006/relationships/hyperlink" Target="https://www.zpa.uni-wuppertal.de/de/studiengaenge/kombinatorischer-bachelor/kba-elemente-der-mathematik-po-2021/" TargetMode="External"/><Relationship Id="rId4" Type="http://schemas.openxmlformats.org/officeDocument/2006/relationships/hyperlink" Target="https://www.zpa.uni-wuppertal.de/" TargetMode="External"/><Relationship Id="rId9" Type="http://schemas.openxmlformats.org/officeDocument/2006/relationships/hyperlink" Target="https://zim.uni-wuppertal.de/de/dienste/netzzugang/vpn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hyperlink" Target="https://moodle.uni-wuppertal.de/course/view.php?id=20302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chschulsport.uni-wuppertal.de/" TargetMode="External"/><Relationship Id="rId2" Type="http://schemas.openxmlformats.org/officeDocument/2006/relationships/hyperlink" Target="mailto:hochschulsport@uni-wuppertal.d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stagram.com/unisport.wtal/?hl=de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://www.zdf.de/assets/fragen-und-antworten-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5429" y="6005475"/>
              <a:ext cx="1868570" cy="7553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3988" y="6155435"/>
              <a:ext cx="1146048" cy="4175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9327" y="0"/>
              <a:ext cx="4614671" cy="68579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72000" y="0"/>
              <a:ext cx="4572000" cy="6858000"/>
            </a:xfrm>
            <a:custGeom>
              <a:avLst/>
              <a:gdLst/>
              <a:ahLst/>
              <a:cxnLst/>
              <a:rect l="l" t="t" r="r" b="b"/>
              <a:pathLst>
                <a:path w="4572000" h="6858000">
                  <a:moveTo>
                    <a:pt x="457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572000" y="6858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88B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5867" y="5673852"/>
              <a:ext cx="1818131" cy="8092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415783" y="5771388"/>
              <a:ext cx="1728470" cy="541020"/>
            </a:xfrm>
            <a:custGeom>
              <a:avLst/>
              <a:gdLst/>
              <a:ahLst/>
              <a:cxnLst/>
              <a:rect l="l" t="t" r="r" b="b"/>
              <a:pathLst>
                <a:path w="1728470" h="541020">
                  <a:moveTo>
                    <a:pt x="1728216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1728216" y="541020"/>
                  </a:lnTo>
                  <a:lnTo>
                    <a:pt x="1728216" y="0"/>
                  </a:lnTo>
                  <a:close/>
                </a:path>
              </a:pathLst>
            </a:custGeom>
            <a:solidFill>
              <a:srgbClr val="7EAC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4655" y="5838444"/>
              <a:ext cx="1146048" cy="4175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571999" cy="685799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572000" y="0"/>
            <a:ext cx="4572000" cy="3563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latin typeface="Times New Roman"/>
              <a:cs typeface="Times New Roman"/>
            </a:endParaRPr>
          </a:p>
          <a:p>
            <a:pPr marL="389890" marR="1135380">
              <a:lnSpc>
                <a:spcPct val="101099"/>
              </a:lnSpc>
            </a:pPr>
            <a:r>
              <a:rPr lang="de-DE" sz="2800" b="1" spc="-5" dirty="0">
                <a:solidFill>
                  <a:srgbClr val="FFFFFF"/>
                </a:solidFill>
                <a:latin typeface="Arial"/>
                <a:cs typeface="Arial"/>
              </a:rPr>
              <a:t>Elemente der Mathematik und</a:t>
            </a:r>
          </a:p>
          <a:p>
            <a:pPr marL="389890" marR="1135380">
              <a:lnSpc>
                <a:spcPct val="101099"/>
              </a:lnSpc>
            </a:pPr>
            <a:r>
              <a:rPr lang="de-DE" sz="2800" b="1" spc="-5" dirty="0">
                <a:solidFill>
                  <a:srgbClr val="FFFFFF"/>
                </a:solidFill>
                <a:latin typeface="Arial"/>
                <a:cs typeface="Arial"/>
              </a:rPr>
              <a:t>Sonderpädagogik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80222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latin typeface="Arial"/>
                <a:cs typeface="Arial"/>
              </a:rPr>
              <a:t>Aufbau des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 err="1">
                <a:latin typeface="Arial"/>
                <a:cs typeface="Arial"/>
              </a:rPr>
              <a:t>Studiums</a:t>
            </a:r>
            <a:r>
              <a:rPr b="0" dirty="0">
                <a:latin typeface="Arial"/>
                <a:cs typeface="Arial"/>
              </a:rPr>
              <a:t> (</a:t>
            </a:r>
            <a:r>
              <a:rPr lang="de-DE" b="0" spc="-5" dirty="0" err="1">
                <a:latin typeface="Arial"/>
                <a:cs typeface="Arial"/>
              </a:rPr>
              <a:t>EdM</a:t>
            </a:r>
            <a:r>
              <a:rPr lang="de-DE" b="0" spc="-5" dirty="0">
                <a:latin typeface="Arial"/>
                <a:cs typeface="Arial"/>
              </a:rPr>
              <a:t> Profil B</a:t>
            </a:r>
            <a:r>
              <a:rPr b="0" spc="-5" dirty="0">
                <a:latin typeface="Arial"/>
                <a:cs typeface="Arial"/>
              </a:rPr>
              <a:t>)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5998" y="1310834"/>
            <a:ext cx="8374380" cy="1024638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r>
              <a:rPr lang="de-DE" sz="1800" b="1" spc="-5" dirty="0">
                <a:latin typeface="Calibri"/>
                <a:cs typeface="Calibri"/>
              </a:rPr>
              <a:t>Wahl aus einem der folgenden Module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Interaktion im schulischen Kontext (9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z="1800" spc="-5" dirty="0">
                <a:latin typeface="Calibri"/>
                <a:cs typeface="Calibri"/>
              </a:rPr>
              <a:t>Lehren und Lernen in einer informatisch geprägten Welt (9 LP)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180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589930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Arial"/>
                <a:cs typeface="Arial"/>
              </a:rPr>
              <a:t>Aufbau</a:t>
            </a:r>
            <a:r>
              <a:rPr sz="3600" b="0" spc="-5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des</a:t>
            </a:r>
            <a:r>
              <a:rPr sz="3600" b="0" spc="-25" dirty="0">
                <a:latin typeface="Arial"/>
                <a:cs typeface="Arial"/>
              </a:rPr>
              <a:t> </a:t>
            </a:r>
            <a:r>
              <a:rPr sz="3600" b="0" spc="-5" dirty="0" err="1">
                <a:latin typeface="Arial"/>
                <a:cs typeface="Arial"/>
              </a:rPr>
              <a:t>Studiums</a:t>
            </a:r>
            <a:r>
              <a:rPr lang="de-DE" sz="3600" b="0" spc="-5" dirty="0">
                <a:latin typeface="Arial"/>
                <a:cs typeface="Arial"/>
              </a:rPr>
              <a:t> (</a:t>
            </a:r>
            <a:r>
              <a:rPr lang="de-DE" sz="3600" b="0" spc="-5" dirty="0" err="1">
                <a:latin typeface="Arial"/>
                <a:cs typeface="Arial"/>
              </a:rPr>
              <a:t>EdM</a:t>
            </a:r>
            <a:r>
              <a:rPr lang="de-DE" sz="3600" b="0" spc="-5" dirty="0">
                <a:latin typeface="Arial"/>
                <a:cs typeface="Arial"/>
              </a:rPr>
              <a:t>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96033" y="2763723"/>
            <a:ext cx="59677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Prüfungsordnungen</a:t>
            </a:r>
            <a:r>
              <a:rPr sz="2400" b="1" dirty="0">
                <a:latin typeface="Calibri"/>
                <a:cs typeface="Calibri"/>
              </a:rPr>
              <a:t> (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 !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unbedingt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lesen</a:t>
            </a:r>
            <a:r>
              <a:rPr sz="24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4611" y="3597909"/>
            <a:ext cx="384098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400" b="1" dirty="0">
                <a:solidFill>
                  <a:srgbClr val="FF0000"/>
                </a:solidFill>
                <a:latin typeface="Calibri"/>
                <a:cs typeface="Calibri"/>
                <a:hlinkClick r:id="rId2"/>
              </a:rPr>
              <a:t>PO Elemente der Mathematik</a:t>
            </a:r>
            <a:endParaRPr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76519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</a:t>
            </a:r>
            <a:r>
              <a:rPr lang="de-DE" sz="3600" b="0" dirty="0" err="1">
                <a:latin typeface="Arial"/>
                <a:cs typeface="Arial"/>
              </a:rPr>
              <a:t>EdM</a:t>
            </a:r>
            <a:r>
              <a:rPr lang="de-DE" sz="3600" b="0" dirty="0">
                <a:latin typeface="Arial"/>
                <a:cs typeface="Arial"/>
              </a:rPr>
              <a:t> Profil A)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2950" y="1216660"/>
            <a:ext cx="4181450" cy="2037737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de-DE" sz="2000" b="1" spc="-5" dirty="0">
                <a:latin typeface="Calibri"/>
                <a:cs typeface="Calibri"/>
              </a:rPr>
              <a:t>Elemente der Arithmetik und Algebra (</a:t>
            </a:r>
            <a:r>
              <a:rPr lang="de-DE" sz="2000" b="1" spc="-5" dirty="0" err="1">
                <a:latin typeface="Calibri"/>
                <a:cs typeface="Calibri"/>
              </a:rPr>
              <a:t>HRGe</a:t>
            </a:r>
            <a:r>
              <a:rPr lang="de-DE" sz="2000" b="1" spc="-5" dirty="0">
                <a:latin typeface="Calibri"/>
                <a:cs typeface="Calibri"/>
              </a:rPr>
              <a:t>, Sonderpädagogik)</a:t>
            </a:r>
            <a:br>
              <a:rPr lang="de-DE" sz="2000" b="1" spc="-15" dirty="0">
                <a:latin typeface="Calibri"/>
                <a:cs typeface="Calibri"/>
              </a:rPr>
            </a:br>
            <a:r>
              <a:rPr lang="de-DE" sz="1600" b="1" spc="-35" dirty="0">
                <a:latin typeface="Calibri"/>
                <a:cs typeface="Calibri"/>
              </a:rPr>
              <a:t>Dr. Thomas Morel </a:t>
            </a:r>
            <a:r>
              <a:rPr lang="de-DE" sz="1600" spc="-10" dirty="0">
                <a:latin typeface="Calibri"/>
                <a:cs typeface="Calibri"/>
              </a:rPr>
              <a:t>(</a:t>
            </a:r>
            <a:r>
              <a:rPr lang="de-DE" sz="1600" spc="-5" dirty="0">
                <a:latin typeface="Calibri"/>
                <a:cs typeface="Calibri"/>
                <a:hlinkClick r:id="rId2"/>
              </a:rPr>
              <a:t>morel@uni-wuppertal.de</a:t>
            </a:r>
            <a:r>
              <a:rPr lang="de-DE" sz="1600" spc="-5" dirty="0">
                <a:latin typeface="Calibri"/>
                <a:cs typeface="Calibri"/>
              </a:rPr>
              <a:t>)</a:t>
            </a:r>
            <a:br>
              <a:rPr lang="de-DE" sz="1600" spc="-5" dirty="0">
                <a:latin typeface="Calibri"/>
                <a:cs typeface="Calibri"/>
              </a:rPr>
            </a:b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Homepage</a:t>
            </a:r>
            <a:endParaRPr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Start:</a:t>
            </a:r>
            <a:r>
              <a:rPr sz="16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18. Oktober 2022</a:t>
            </a: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Di 16-18 Uhr (HS 12) und Do 08-10 Uhr (HS 10)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218" y="3894835"/>
            <a:ext cx="5396382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b="1" spc="-10" dirty="0">
                <a:latin typeface="Calibri"/>
                <a:cs typeface="Calibri"/>
              </a:rPr>
              <a:t>Übungen zu Elemente der Arithmetik und Algebra</a:t>
            </a:r>
            <a:endParaRPr sz="20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Start: ???</a:t>
            </a: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Mo 08-10 K.12. 20 K2</a:t>
            </a: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Mo 10-12 Uhr K.12.23 K1</a:t>
            </a:r>
          </a:p>
          <a:p>
            <a:pPr marL="756285" indent="-287655"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Mi 08-10 Uhr G.14.34</a:t>
            </a:r>
          </a:p>
          <a:p>
            <a:pPr marL="756285" indent="-287655"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cs typeface="Calibri"/>
              </a:rPr>
              <a:t>Mi 10-12 Uhr K.12.23 K1</a:t>
            </a:r>
            <a:endParaRPr lang="de-DE"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Fr 08-10 Uhr F.12.11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76519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</a:t>
            </a:r>
            <a:r>
              <a:rPr lang="de-DE" sz="3600" b="0" dirty="0" err="1">
                <a:latin typeface="Arial"/>
                <a:cs typeface="Arial"/>
              </a:rPr>
              <a:t>EdM</a:t>
            </a:r>
            <a:r>
              <a:rPr lang="de-DE" sz="3600" b="0" dirty="0">
                <a:latin typeface="Arial"/>
                <a:cs typeface="Arial"/>
              </a:rPr>
              <a:t> Profil A)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2950" y="1216660"/>
            <a:ext cx="4486250" cy="206595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spcBef>
                <a:spcPts val="690"/>
              </a:spcBef>
            </a:pPr>
            <a:r>
              <a:rPr lang="de-DE" sz="2000" b="1" spc="-5" dirty="0">
                <a:latin typeface="Calibri"/>
                <a:cs typeface="Calibri"/>
              </a:rPr>
              <a:t>Grundlagen aus der Analysis I</a:t>
            </a:r>
            <a:br>
              <a:rPr lang="de-DE" sz="2000" b="1" spc="-15" dirty="0">
                <a:latin typeface="Calibri"/>
                <a:cs typeface="Calibri"/>
              </a:rPr>
            </a:br>
            <a:r>
              <a:rPr lang="de-DE" sz="1600" spc="-35" dirty="0">
                <a:latin typeface="Calibri"/>
                <a:cs typeface="Calibri"/>
              </a:rPr>
              <a:t>Prof. Dr. Nikolay </a:t>
            </a:r>
            <a:r>
              <a:rPr lang="de-DE" sz="1600" spc="-35" dirty="0" err="1">
                <a:latin typeface="Calibri"/>
                <a:cs typeface="Calibri"/>
              </a:rPr>
              <a:t>Shcherbina</a:t>
            </a:r>
            <a:r>
              <a:rPr lang="de-DE" sz="1600" spc="-35" dirty="0">
                <a:latin typeface="Calibri"/>
                <a:cs typeface="Calibri"/>
              </a:rPr>
              <a:t> </a:t>
            </a:r>
            <a:r>
              <a:rPr lang="de-DE" sz="1600" spc="-20" dirty="0">
                <a:latin typeface="Calibri"/>
                <a:cs typeface="Calibri"/>
              </a:rPr>
              <a:t>(</a:t>
            </a:r>
            <a:r>
              <a:rPr lang="de-DE" sz="1600" spc="-20" dirty="0">
                <a:latin typeface="Calibri"/>
                <a:cs typeface="Calibri"/>
                <a:hlinkClick r:id="rId2"/>
              </a:rPr>
              <a:t>nikolay.shcherbina@math.uni-wuppertal.de</a:t>
            </a:r>
            <a:r>
              <a:rPr lang="de-DE" sz="1600" spc="-20" dirty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endParaRPr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Start:</a:t>
            </a:r>
            <a:r>
              <a:rPr sz="16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18. Oktober 2022</a:t>
            </a: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Mi 10-12 Uhr (HS 14) und Fr 10-12 Uhr </a:t>
            </a:r>
            <a:br>
              <a:rPr lang="de-DE" sz="1600" dirty="0">
                <a:latin typeface="Calibri"/>
                <a:cs typeface="Calibri"/>
              </a:rPr>
            </a:br>
            <a:r>
              <a:rPr lang="de-DE" sz="1600" dirty="0">
                <a:latin typeface="Calibri"/>
                <a:cs typeface="Calibri"/>
              </a:rPr>
              <a:t>(HS 14)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218" y="3894835"/>
            <a:ext cx="5929782" cy="902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b="1" spc="-10" dirty="0">
                <a:latin typeface="Calibri"/>
                <a:cs typeface="Calibri"/>
              </a:rPr>
              <a:t>Übungen zu Grundlagen aus der Analysis I</a:t>
            </a:r>
            <a:endParaRPr sz="2000" dirty="0">
              <a:latin typeface="Calibri"/>
              <a:cs typeface="Calibri"/>
            </a:endParaRPr>
          </a:p>
          <a:p>
            <a:pPr marL="12700">
              <a:spcBef>
                <a:spcPts val="690"/>
              </a:spcBef>
            </a:pPr>
            <a:r>
              <a:rPr lang="de-DE" sz="1600" spc="-35" dirty="0">
                <a:latin typeface="Calibri"/>
                <a:cs typeface="Calibri"/>
              </a:rPr>
              <a:t>Prof. Dr. Nikolay </a:t>
            </a:r>
            <a:r>
              <a:rPr lang="de-DE" sz="1600" spc="-35" dirty="0" err="1">
                <a:latin typeface="Calibri"/>
                <a:cs typeface="Calibri"/>
              </a:rPr>
              <a:t>Shcherbina</a:t>
            </a:r>
            <a:r>
              <a:rPr lang="de-DE" sz="1600" spc="-35" dirty="0">
                <a:latin typeface="Calibri"/>
                <a:cs typeface="Calibri"/>
              </a:rPr>
              <a:t> </a:t>
            </a:r>
            <a:r>
              <a:rPr lang="de-DE" sz="1600" spc="-20" dirty="0">
                <a:latin typeface="Calibri"/>
                <a:cs typeface="Calibri"/>
              </a:rPr>
              <a:t>(</a:t>
            </a:r>
            <a:r>
              <a:rPr lang="de-DE" sz="1600" spc="-20" dirty="0">
                <a:latin typeface="Calibri"/>
                <a:cs typeface="Calibri"/>
                <a:hlinkClick r:id="rId2"/>
              </a:rPr>
              <a:t>nikolay.shcherbina@math.uni-wuppertal.de</a:t>
            </a:r>
            <a:r>
              <a:rPr lang="de-DE" sz="1600" spc="-20" dirty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Siehe </a:t>
            </a:r>
            <a:r>
              <a:rPr lang="de-DE" sz="1600" dirty="0" err="1">
                <a:latin typeface="Calibri"/>
                <a:cs typeface="Calibri"/>
              </a:rPr>
              <a:t>Studilöwe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E4DC6669-6394-E984-FEE0-61D18CDFBA28}"/>
              </a:ext>
            </a:extLst>
          </p:cNvPr>
          <p:cNvSpPr txBox="1"/>
          <p:nvPr/>
        </p:nvSpPr>
        <p:spPr>
          <a:xfrm>
            <a:off x="4724400" y="2286000"/>
            <a:ext cx="4390417" cy="1819729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spcBef>
                <a:spcPts val="690"/>
              </a:spcBef>
            </a:pPr>
            <a:r>
              <a:rPr lang="de-DE" sz="2000" b="1" spc="-5" dirty="0">
                <a:latin typeface="Calibri"/>
                <a:cs typeface="Calibri"/>
              </a:rPr>
              <a:t>Tutorium zu Analysis I</a:t>
            </a:r>
            <a:br>
              <a:rPr lang="de-DE" sz="2000" b="1" spc="-15" dirty="0">
                <a:latin typeface="Calibri"/>
                <a:cs typeface="Calibri"/>
              </a:rPr>
            </a:br>
            <a:r>
              <a:rPr lang="de-DE" sz="1600" spc="-35" dirty="0">
                <a:latin typeface="Calibri"/>
                <a:cs typeface="Calibri"/>
              </a:rPr>
              <a:t>Prof. Dr. Nikolay </a:t>
            </a:r>
            <a:r>
              <a:rPr lang="de-DE" sz="1600" spc="-35" dirty="0" err="1">
                <a:latin typeface="Calibri"/>
                <a:cs typeface="Calibri"/>
              </a:rPr>
              <a:t>Shcherbina</a:t>
            </a:r>
            <a:r>
              <a:rPr lang="de-DE" sz="1600" spc="-35" dirty="0">
                <a:latin typeface="Calibri"/>
                <a:cs typeface="Calibri"/>
              </a:rPr>
              <a:t> </a:t>
            </a:r>
            <a:r>
              <a:rPr lang="de-DE" sz="1600" spc="-20" dirty="0">
                <a:latin typeface="Calibri"/>
                <a:cs typeface="Calibri"/>
              </a:rPr>
              <a:t>(</a:t>
            </a:r>
            <a:r>
              <a:rPr lang="de-DE" sz="1600" spc="-20" dirty="0">
                <a:latin typeface="Calibri"/>
                <a:cs typeface="Calibri"/>
                <a:hlinkClick r:id="rId2"/>
              </a:rPr>
              <a:t>nikolay.shcherbina@math.uni-wuppertal.de</a:t>
            </a:r>
            <a:r>
              <a:rPr lang="de-DE" sz="1600" spc="-20" dirty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endParaRPr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Start:</a:t>
            </a:r>
            <a:r>
              <a:rPr sz="16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18. Oktober 2022</a:t>
            </a: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Mi 16-18 Uhr (HS 14)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5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360" y="202771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7728101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</a:t>
            </a:r>
            <a:r>
              <a:rPr lang="de-DE" sz="3600" b="0" dirty="0" err="1">
                <a:latin typeface="Arial"/>
                <a:cs typeface="Arial"/>
              </a:rPr>
              <a:t>EdM</a:t>
            </a:r>
            <a:r>
              <a:rPr lang="de-DE" sz="3600" b="0" dirty="0">
                <a:latin typeface="Arial"/>
                <a:cs typeface="Arial"/>
              </a:rPr>
              <a:t> Profil A</a:t>
            </a:r>
            <a:r>
              <a:rPr lang="de-DE" sz="3600" b="0" dirty="0"/>
              <a:t>)</a:t>
            </a:r>
            <a:r>
              <a:rPr lang="de-DE" sz="3600" b="0" dirty="0">
                <a:latin typeface="Arial"/>
                <a:cs typeface="Arial"/>
              </a:rPr>
              <a:t> 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14316"/>
              </p:ext>
            </p:extLst>
          </p:nvPr>
        </p:nvGraphicFramePr>
        <p:xfrm>
          <a:off x="675740" y="1396365"/>
          <a:ext cx="7706258" cy="4065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3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5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17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6529"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Zeit\Tag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1272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3970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Dienstag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530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Mittwoch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1495" marR="83185" indent="-4394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800" b="1" spc="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spc="-10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spc="-30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spc="-2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800" b="1" spc="-1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800" b="1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844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Freitag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401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08:00-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10:00</a:t>
                      </a: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VL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881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10:00-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12:00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VL Ana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VL Ana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529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12:00-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14:00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401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14:00-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16:00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529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16:00-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18:00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VL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Tutorium Ana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76519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</a:t>
            </a:r>
            <a:r>
              <a:rPr lang="de-DE" sz="3600" b="0" dirty="0" err="1">
                <a:latin typeface="Arial"/>
                <a:cs typeface="Arial"/>
              </a:rPr>
              <a:t>EdM</a:t>
            </a:r>
            <a:r>
              <a:rPr lang="de-DE" sz="3600" b="0" dirty="0">
                <a:latin typeface="Arial"/>
                <a:cs typeface="Arial"/>
              </a:rPr>
              <a:t> Profil B)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2950" y="1216660"/>
            <a:ext cx="4181450" cy="2037737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de-DE" sz="2000" b="1" spc="-5" dirty="0">
                <a:latin typeface="Calibri"/>
                <a:cs typeface="Calibri"/>
              </a:rPr>
              <a:t>Elemente der Arithmetik und Algebra (</a:t>
            </a:r>
            <a:r>
              <a:rPr lang="de-DE" sz="2000" b="1" spc="-5" dirty="0" err="1">
                <a:latin typeface="Calibri"/>
                <a:cs typeface="Calibri"/>
              </a:rPr>
              <a:t>HRGe</a:t>
            </a:r>
            <a:r>
              <a:rPr lang="de-DE" sz="2000" b="1" spc="-5" dirty="0">
                <a:latin typeface="Calibri"/>
                <a:cs typeface="Calibri"/>
              </a:rPr>
              <a:t>, Sonderpädagogik)</a:t>
            </a:r>
            <a:br>
              <a:rPr lang="de-DE" sz="2000" b="1" spc="-15" dirty="0">
                <a:latin typeface="Calibri"/>
                <a:cs typeface="Calibri"/>
              </a:rPr>
            </a:br>
            <a:r>
              <a:rPr lang="de-DE" sz="1600" b="1" spc="-35" dirty="0">
                <a:latin typeface="Calibri"/>
                <a:cs typeface="Calibri"/>
              </a:rPr>
              <a:t>Dr. Thomas Morel </a:t>
            </a:r>
            <a:r>
              <a:rPr lang="de-DE" sz="1600" spc="-10" dirty="0">
                <a:latin typeface="Calibri"/>
                <a:cs typeface="Calibri"/>
              </a:rPr>
              <a:t>(</a:t>
            </a:r>
            <a:r>
              <a:rPr lang="de-DE" sz="1600" spc="-5" dirty="0">
                <a:latin typeface="Calibri"/>
                <a:cs typeface="Calibri"/>
                <a:hlinkClick r:id="rId2"/>
              </a:rPr>
              <a:t>morel@uni-wuppertal.de</a:t>
            </a:r>
            <a:r>
              <a:rPr lang="de-DE" sz="1600" spc="-5" dirty="0">
                <a:latin typeface="Calibri"/>
                <a:cs typeface="Calibri"/>
              </a:rPr>
              <a:t>)</a:t>
            </a:r>
            <a:br>
              <a:rPr lang="de-DE" sz="1600" spc="-5" dirty="0">
                <a:latin typeface="Calibri"/>
                <a:cs typeface="Calibri"/>
              </a:rPr>
            </a:b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Homepage</a:t>
            </a:r>
            <a:endParaRPr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Start:</a:t>
            </a:r>
            <a:r>
              <a:rPr sz="16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18. Oktober 2022</a:t>
            </a: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Di 16-18 Uhr (HS 12) und Do 08-10 Uhr (HS 10)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218" y="3894835"/>
            <a:ext cx="5396382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b="1" spc="-10" dirty="0">
                <a:latin typeface="Calibri"/>
                <a:cs typeface="Calibri"/>
              </a:rPr>
              <a:t>Übungen zu Elemente der Arithmetik und Algebra</a:t>
            </a:r>
            <a:endParaRPr sz="20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Start: ???</a:t>
            </a: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Mo 08-10 K.12. 20 K2</a:t>
            </a: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Mo 10-12 Uhr K.12.23 K1</a:t>
            </a:r>
          </a:p>
          <a:p>
            <a:pPr marL="756285" indent="-287655"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Mi 08-10 Uhr G.14.34</a:t>
            </a:r>
          </a:p>
          <a:p>
            <a:pPr marL="756285" indent="-287655"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cs typeface="Calibri"/>
              </a:rPr>
              <a:t>Mi 10-12 Uhr K.12.23 K1</a:t>
            </a:r>
            <a:endParaRPr lang="de-DE"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Fr 08-10 Uhr F.12.11</a:t>
            </a:r>
          </a:p>
        </p:txBody>
      </p:sp>
    </p:spTree>
    <p:extLst>
      <p:ext uri="{BB962C8B-B14F-4D97-AF65-F5344CB8AC3E}">
        <p14:creationId xmlns:p14="http://schemas.microsoft.com/office/powerpoint/2010/main" val="1874292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360" y="202771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7728101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</a:t>
            </a:r>
            <a:r>
              <a:rPr lang="de-DE" sz="3600" b="0" dirty="0" err="1">
                <a:latin typeface="Arial"/>
                <a:cs typeface="Arial"/>
              </a:rPr>
              <a:t>EdM</a:t>
            </a:r>
            <a:r>
              <a:rPr lang="de-DE" sz="3600" b="0" dirty="0">
                <a:latin typeface="Arial"/>
                <a:cs typeface="Arial"/>
              </a:rPr>
              <a:t> Profil A</a:t>
            </a:r>
            <a:r>
              <a:rPr lang="de-DE" sz="3600" b="0" dirty="0"/>
              <a:t>)</a:t>
            </a:r>
            <a:r>
              <a:rPr lang="de-DE" sz="3600" b="0" dirty="0">
                <a:latin typeface="Arial"/>
                <a:cs typeface="Arial"/>
              </a:rPr>
              <a:t> 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8863F21-5AE7-CE7C-4166-80DAFDEDA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786149"/>
              </p:ext>
            </p:extLst>
          </p:nvPr>
        </p:nvGraphicFramePr>
        <p:xfrm>
          <a:off x="718871" y="1396365"/>
          <a:ext cx="7706258" cy="4065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3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5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17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6529"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Zeit\Tag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1272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3970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Dienstag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530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Mittwoch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1495" marR="83185" indent="-4394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800" b="1" spc="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spc="-10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spc="-30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spc="-2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800" b="1" spc="-1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800" b="1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844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Freitag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401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08:00-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10:00</a:t>
                      </a: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VL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881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10:00-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12:00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Übung 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529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12:00-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14:00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401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14:00-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16:00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529"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16:00-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18:00</a:t>
                      </a: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Times New Roman"/>
                          <a:cs typeface="Times New Roman"/>
                        </a:rPr>
                        <a:t>VL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95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68586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"/>
                <a:cs typeface="Arial"/>
              </a:rPr>
              <a:t>Aufbau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des</a:t>
            </a:r>
            <a:r>
              <a:rPr b="0" spc="-5" dirty="0">
                <a:latin typeface="Arial"/>
                <a:cs typeface="Arial"/>
              </a:rPr>
              <a:t> Stud</a:t>
            </a:r>
            <a:r>
              <a:rPr lang="de-DE" b="0" spc="-5" dirty="0" err="1">
                <a:latin typeface="Arial"/>
                <a:cs typeface="Arial"/>
              </a:rPr>
              <a:t>iums</a:t>
            </a:r>
            <a:r>
              <a:rPr lang="de-DE"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(</a:t>
            </a:r>
            <a:r>
              <a:rPr lang="de-DE" b="0" spc="-5" dirty="0">
                <a:latin typeface="Arial"/>
                <a:cs typeface="Arial"/>
              </a:rPr>
              <a:t>SP</a:t>
            </a:r>
            <a:r>
              <a:rPr b="0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7868" y="2916681"/>
            <a:ext cx="8374380" cy="1024638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r>
              <a:rPr lang="de-DE" b="1" spc="-5" dirty="0">
                <a:latin typeface="Calibri"/>
                <a:cs typeface="Calibri"/>
              </a:rPr>
              <a:t>Wahl des Profils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Profil A Mathematik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z="1800" spc="-5" dirty="0">
                <a:latin typeface="Calibri"/>
                <a:cs typeface="Calibri"/>
              </a:rPr>
              <a:t>Pro</a:t>
            </a:r>
            <a:r>
              <a:rPr lang="de-DE" spc="-5" dirty="0">
                <a:latin typeface="Calibri"/>
                <a:cs typeface="Calibri"/>
              </a:rPr>
              <a:t>fil B Mathematik in Kombination mit Physik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19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68586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"/>
                <a:cs typeface="Arial"/>
              </a:rPr>
              <a:t>Aufbau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des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spc="-5" dirty="0" err="1">
                <a:latin typeface="Arial"/>
                <a:cs typeface="Arial"/>
              </a:rPr>
              <a:t>Studiums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(</a:t>
            </a:r>
            <a:r>
              <a:rPr lang="de-DE" b="0" spc="-5" dirty="0">
                <a:latin typeface="Arial"/>
                <a:cs typeface="Arial"/>
              </a:rPr>
              <a:t>SP Profil A</a:t>
            </a:r>
            <a:r>
              <a:rPr b="0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5998" y="1310834"/>
            <a:ext cx="8374380" cy="4992391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r>
              <a:rPr lang="de-DE" sz="1800" b="1" spc="-5" dirty="0">
                <a:latin typeface="Calibri"/>
                <a:cs typeface="Calibri"/>
              </a:rPr>
              <a:t>Mathematik</a:t>
            </a:r>
          </a:p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endParaRPr lang="de-DE" sz="1800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z="1800" spc="-5" dirty="0">
                <a:latin typeface="Calibri"/>
                <a:cs typeface="Calibri"/>
              </a:rPr>
              <a:t>Elemente der Arithmetik und Algebra (7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z="1800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Elemente der Geometrie 7LP)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Elemente der Analysis (7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z="1800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Fördern und Motivieren im Mathematikunterricht (6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pc="-5" dirty="0"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cs typeface="Calibri"/>
              </a:rPr>
              <a:t>Didaktik der Elementarmathematik (Sonderpädagogik) (11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z="2400" spc="-5" dirty="0">
              <a:latin typeface="Calibri"/>
              <a:cs typeface="Calibri"/>
            </a:endParaRPr>
          </a:p>
          <a:p>
            <a:pPr marL="252729" lvl="1">
              <a:lnSpc>
                <a:spcPct val="100000"/>
              </a:lnSpc>
              <a:spcBef>
                <a:spcPts val="409"/>
              </a:spcBef>
              <a:tabLst>
                <a:tab pos="518159" algn="l"/>
                <a:tab pos="518795" algn="l"/>
              </a:tabLst>
            </a:pPr>
            <a:endParaRPr lang="de-DE" sz="2400" spc="-5" dirty="0">
              <a:latin typeface="Calibri"/>
              <a:cs typeface="Calibri"/>
            </a:endParaRPr>
          </a:p>
          <a:p>
            <a:pPr marL="252729" lvl="1">
              <a:lnSpc>
                <a:spcPct val="100000"/>
              </a:lnSpc>
              <a:spcBef>
                <a:spcPts val="409"/>
              </a:spcBef>
              <a:tabLst>
                <a:tab pos="518159" algn="l"/>
                <a:tab pos="518795" algn="l"/>
              </a:tabLst>
            </a:pPr>
            <a:r>
              <a:rPr lang="de-DE" sz="2400" spc="-5" dirty="0">
                <a:solidFill>
                  <a:srgbClr val="FF0000"/>
                </a:solidFill>
                <a:latin typeface="Calibri"/>
                <a:cs typeface="Calibri"/>
              </a:rPr>
              <a:t>Wichtig: Immer </a:t>
            </a:r>
            <a:r>
              <a:rPr lang="de-DE" sz="2400" spc="-5" dirty="0" err="1">
                <a:solidFill>
                  <a:srgbClr val="FF0000"/>
                </a:solidFill>
                <a:latin typeface="Calibri"/>
                <a:cs typeface="Calibri"/>
              </a:rPr>
              <a:t>HRGe</a:t>
            </a:r>
            <a:r>
              <a:rPr lang="de-DE" sz="2400" spc="-5" dirty="0">
                <a:solidFill>
                  <a:srgbClr val="FF0000"/>
                </a:solidFill>
                <a:latin typeface="Calibri"/>
                <a:cs typeface="Calibri"/>
              </a:rPr>
              <a:t>-Veranstaltungen wählen!!</a:t>
            </a:r>
            <a:endParaRPr lang="de-DE"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147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76519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(SP Profil A)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2950" y="1216660"/>
            <a:ext cx="4181450" cy="2037737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de-DE" sz="2000" b="1" spc="-5" dirty="0">
                <a:latin typeface="Calibri"/>
                <a:cs typeface="Calibri"/>
              </a:rPr>
              <a:t>Elemente der Arithmetik und Algebra (</a:t>
            </a:r>
            <a:r>
              <a:rPr lang="de-DE" sz="2000" b="1" spc="-5" dirty="0" err="1">
                <a:latin typeface="Calibri"/>
                <a:cs typeface="Calibri"/>
              </a:rPr>
              <a:t>HRGe</a:t>
            </a:r>
            <a:r>
              <a:rPr lang="de-DE" sz="2000" b="1" spc="-5" dirty="0">
                <a:latin typeface="Calibri"/>
                <a:cs typeface="Calibri"/>
              </a:rPr>
              <a:t>, Sonderpädagogik)</a:t>
            </a:r>
            <a:br>
              <a:rPr lang="de-DE" sz="2000" b="1" spc="-15" dirty="0">
                <a:latin typeface="Calibri"/>
                <a:cs typeface="Calibri"/>
              </a:rPr>
            </a:br>
            <a:r>
              <a:rPr lang="de-DE" sz="1600" b="1" spc="-35" dirty="0">
                <a:latin typeface="Calibri"/>
                <a:cs typeface="Calibri"/>
              </a:rPr>
              <a:t>Dr. Thomas Morel </a:t>
            </a:r>
            <a:r>
              <a:rPr lang="de-DE" sz="1600" spc="-10" dirty="0">
                <a:latin typeface="Calibri"/>
                <a:cs typeface="Calibri"/>
              </a:rPr>
              <a:t>(</a:t>
            </a:r>
            <a:r>
              <a:rPr lang="de-DE" sz="1600" spc="-5" dirty="0">
                <a:latin typeface="Calibri"/>
                <a:cs typeface="Calibri"/>
                <a:hlinkClick r:id="rId2"/>
              </a:rPr>
              <a:t>morel@uni-wuppertal.de</a:t>
            </a:r>
            <a:r>
              <a:rPr lang="de-DE" sz="1600" spc="-5" dirty="0">
                <a:latin typeface="Calibri"/>
                <a:cs typeface="Calibri"/>
              </a:rPr>
              <a:t>)</a:t>
            </a:r>
            <a:br>
              <a:rPr lang="de-DE" sz="1600" spc="-5" dirty="0">
                <a:latin typeface="Calibri"/>
                <a:cs typeface="Calibri"/>
              </a:rPr>
            </a:b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Homepage</a:t>
            </a:r>
            <a:endParaRPr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Start:</a:t>
            </a:r>
            <a:r>
              <a:rPr sz="16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18. Oktober 2022</a:t>
            </a: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Di 16-18 Uhr (HS 12) und Do 08-10 Uhr (HS 10)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218" y="3894835"/>
            <a:ext cx="5396382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b="1" spc="-10" dirty="0">
                <a:latin typeface="Calibri"/>
                <a:cs typeface="Calibri"/>
              </a:rPr>
              <a:t>Übungen zu Elemente der Arithmetik und Algebra</a:t>
            </a:r>
            <a:endParaRPr sz="20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Start: ???</a:t>
            </a: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Mo 08-10 K.12. 20 K2</a:t>
            </a: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Mo 10-12 Uhr K.12.23 K1</a:t>
            </a:r>
          </a:p>
          <a:p>
            <a:pPr marL="756285" indent="-287655"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Mi 08-10 Uhr G.14.34</a:t>
            </a:r>
          </a:p>
          <a:p>
            <a:pPr marL="756285" indent="-287655"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cs typeface="Calibri"/>
              </a:rPr>
              <a:t>Mi 10-12 Uhr K.12.23 K1</a:t>
            </a:r>
            <a:endParaRPr lang="de-DE"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Fr 08-10 Uhr F.12.11</a:t>
            </a:r>
          </a:p>
        </p:txBody>
      </p:sp>
    </p:spTree>
    <p:extLst>
      <p:ext uri="{BB962C8B-B14F-4D97-AF65-F5344CB8AC3E}">
        <p14:creationId xmlns:p14="http://schemas.microsoft.com/office/powerpoint/2010/main" val="9055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7194703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Arial"/>
                <a:cs typeface="Arial"/>
              </a:rPr>
              <a:t>Die</a:t>
            </a:r>
            <a:r>
              <a:rPr sz="3600" b="0" spc="-50" dirty="0">
                <a:latin typeface="Arial"/>
                <a:cs typeface="Arial"/>
              </a:rPr>
              <a:t> </a:t>
            </a:r>
            <a:r>
              <a:rPr sz="3600" b="0" spc="-5" dirty="0" err="1">
                <a:latin typeface="Arial"/>
                <a:cs typeface="Arial"/>
              </a:rPr>
              <a:t>Fachschaft</a:t>
            </a:r>
            <a:r>
              <a:rPr lang="de-DE" sz="3600" b="0" spc="-5" dirty="0">
                <a:latin typeface="Arial"/>
                <a:cs typeface="Arial"/>
              </a:rPr>
              <a:t> – Mathe und Info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6081" y="6171438"/>
            <a:ext cx="2208530" cy="411480"/>
            <a:chOff x="656081" y="6171438"/>
            <a:chExt cx="2208530" cy="4114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45998" y="1362913"/>
            <a:ext cx="5267325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indent="-33845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Homepage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Email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spc="-5" dirty="0">
                <a:latin typeface="Calibri"/>
                <a:cs typeface="Calibri"/>
              </a:rPr>
              <a:t>Raum: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D.13.05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Facebook:</a:t>
            </a:r>
            <a:r>
              <a:rPr sz="1800" b="1" spc="-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800" spc="-10" dirty="0">
                <a:latin typeface="Calibri"/>
                <a:cs typeface="Calibri"/>
              </a:rPr>
              <a:t>Fachschaft</a:t>
            </a:r>
            <a:r>
              <a:rPr sz="1800" spc="-5" dirty="0">
                <a:latin typeface="Calibri"/>
                <a:cs typeface="Calibri"/>
              </a:rPr>
              <a:t> Mathe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Info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Wuppertal</a:t>
            </a:r>
            <a:endParaRPr lang="de-DE" sz="1800" spc="-15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endParaRPr lang="de-DE" spc="-15" dirty="0">
              <a:latin typeface="Calibri"/>
              <a:cs typeface="Calibri"/>
            </a:endParaRPr>
          </a:p>
          <a:p>
            <a:pPr marL="350520" indent="-338455"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lang="de-DE" sz="1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Instagram:</a:t>
            </a:r>
            <a:r>
              <a:rPr lang="de-DE" sz="1800" b="1" spc="-5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 </a:t>
            </a:r>
            <a:r>
              <a:rPr lang="de-DE" sz="1800" spc="-10" dirty="0" err="1">
                <a:latin typeface="Calibri"/>
                <a:cs typeface="Calibri"/>
              </a:rPr>
              <a:t>Fsmatheinfobuw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de-DE" b="1" spc="-10" dirty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de-DE" b="1" spc="-10" dirty="0">
                <a:latin typeface="Calibri"/>
                <a:cs typeface="Calibri"/>
              </a:rPr>
              <a:t>     </a:t>
            </a:r>
            <a:r>
              <a:rPr lang="de-DE" b="1" dirty="0" err="1">
                <a:latin typeface="Calibri"/>
                <a:cs typeface="Calibri"/>
                <a:hlinkClick r:id="rId6"/>
              </a:rPr>
              <a:t>Moodle</a:t>
            </a:r>
            <a:r>
              <a:rPr lang="de-DE" b="1" dirty="0">
                <a:latin typeface="Calibri"/>
                <a:cs typeface="Calibri"/>
                <a:hlinkClick r:id="rId6"/>
              </a:rPr>
              <a:t>-Kurs</a:t>
            </a:r>
            <a:endParaRPr lang="de-DE"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de-DE" spc="-1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lang="de-DE" sz="1800" b="1" spc="-10" dirty="0" err="1">
                <a:latin typeface="Calibri"/>
                <a:cs typeface="Calibri"/>
              </a:rPr>
              <a:t>Discord</a:t>
            </a:r>
            <a:r>
              <a:rPr lang="de-DE" sz="1800" spc="-10" dirty="0">
                <a:latin typeface="Calibri"/>
                <a:cs typeface="Calibri"/>
              </a:rPr>
              <a:t> (Link im </a:t>
            </a:r>
            <a:r>
              <a:rPr lang="de-DE" sz="1800" spc="-10" dirty="0" err="1">
                <a:latin typeface="Calibri"/>
                <a:cs typeface="Calibri"/>
              </a:rPr>
              <a:t>Moodle</a:t>
            </a:r>
            <a:r>
              <a:rPr lang="de-DE" sz="1800" spc="-10" dirty="0">
                <a:latin typeface="Calibri"/>
                <a:cs typeface="Calibri"/>
              </a:rPr>
              <a:t>-Kurs)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1" name="Grafik 10" descr="Ein Bild, das Grafiken, Zeichnung, Clipart, Grafikdesign enthält.&#10;&#10;Automatisch generierte Beschreibung">
            <a:extLst>
              <a:ext uri="{FF2B5EF4-FFF2-40B4-BE49-F238E27FC236}">
                <a16:creationId xmlns:a16="http://schemas.microsoft.com/office/drawing/2014/main" id="{56CA2F68-15B0-44F6-6A33-AC088B4B6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19200"/>
            <a:ext cx="1969857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68586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"/>
                <a:cs typeface="Arial"/>
              </a:rPr>
              <a:t>Aufbau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des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spc="-5" dirty="0" err="1">
                <a:latin typeface="Arial"/>
                <a:cs typeface="Arial"/>
              </a:rPr>
              <a:t>Studiums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(</a:t>
            </a:r>
            <a:r>
              <a:rPr lang="de-DE" b="0" spc="-5" dirty="0">
                <a:latin typeface="Arial"/>
                <a:cs typeface="Arial"/>
              </a:rPr>
              <a:t>SP Profil B</a:t>
            </a:r>
            <a:r>
              <a:rPr b="0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5998" y="1310834"/>
            <a:ext cx="8374380" cy="3717683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r>
              <a:rPr lang="de-DE" sz="1800" b="1" spc="-5" dirty="0">
                <a:latin typeface="Calibri"/>
                <a:cs typeface="Calibri"/>
              </a:rPr>
              <a:t>Mathematik in Kombination mit Physik</a:t>
            </a:r>
            <a:endParaRPr sz="1800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z="1800" spc="-5" dirty="0">
                <a:latin typeface="Calibri"/>
                <a:cs typeface="Calibri"/>
              </a:rPr>
              <a:t>Mathematik A (9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z="1800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Mathematik B (9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Fördern und Motivieren im Mathematikunterricht (6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Mathematikdidaktik Sek. I (Zahlenbereiche) (5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Perspektiven der Mathematikdidaktik (9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endParaRPr lang="de-DE" sz="2400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145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69661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(SP Profil B)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2950" y="1216660"/>
            <a:ext cx="8601050" cy="978473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de-DE" sz="2000" b="1" spc="-5" dirty="0">
                <a:latin typeface="Calibri"/>
                <a:cs typeface="Calibri"/>
              </a:rPr>
              <a:t>Mathematik A</a:t>
            </a:r>
            <a:br>
              <a:rPr lang="de-DE" sz="2000" b="1" spc="-15" dirty="0">
                <a:latin typeface="Calibri"/>
                <a:cs typeface="Calibri"/>
              </a:rPr>
            </a:br>
            <a:r>
              <a:rPr lang="de-DE" sz="1600" spc="-35" dirty="0">
                <a:latin typeface="Calibri"/>
                <a:cs typeface="Calibri"/>
              </a:rPr>
              <a:t>Dr. Christian Wyss </a:t>
            </a:r>
            <a:r>
              <a:rPr lang="de-DE" sz="1600" spc="-10" dirty="0">
                <a:latin typeface="Calibri"/>
                <a:cs typeface="Calibri"/>
              </a:rPr>
              <a:t>(</a:t>
            </a:r>
            <a:r>
              <a:rPr lang="de-DE" sz="1600" spc="-5" dirty="0">
                <a:latin typeface="Calibri"/>
                <a:cs typeface="Calibri"/>
                <a:hlinkClick r:id="rId2"/>
              </a:rPr>
              <a:t>wyss@math.uni-wuppertal.de</a:t>
            </a:r>
            <a:r>
              <a:rPr lang="de-DE" sz="1600" spc="-5" dirty="0">
                <a:latin typeface="Calibri"/>
                <a:cs typeface="Calibri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de-DE" sz="1600" spc="-5" dirty="0">
                <a:latin typeface="Calibri"/>
                <a:cs typeface="Calibri"/>
              </a:rPr>
              <a:t>Veranstaltungsnummer: </a:t>
            </a:r>
            <a:r>
              <a:rPr lang="de-DE" sz="1600" b="0" i="0" u="none" strike="noStrike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MAT907000</a:t>
            </a:r>
            <a:endParaRPr lang="de-DE" sz="1600" spc="-5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0204" y="4370605"/>
            <a:ext cx="5396382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b="1" dirty="0">
                <a:latin typeface="Calibri"/>
                <a:cs typeface="Calibri"/>
              </a:rPr>
              <a:t>+ Übung zu Mathematik 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Calibri"/>
              <a:cs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9A28C6F-21A8-9328-8211-4297AE071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0" y="2321362"/>
            <a:ext cx="8472470" cy="158702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16AB031-B15F-D882-CAB6-A748DAE76F50}"/>
              </a:ext>
            </a:extLst>
          </p:cNvPr>
          <p:cNvSpPr txBox="1"/>
          <p:nvPr/>
        </p:nvSpPr>
        <p:spPr>
          <a:xfrm>
            <a:off x="4869633" y="1216660"/>
            <a:ext cx="39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spc="-5" dirty="0">
                <a:solidFill>
                  <a:srgbClr val="FF0000"/>
                </a:solidFill>
                <a:latin typeface="Calibri"/>
                <a:cs typeface="Calibri"/>
              </a:rPr>
              <a:t>Pro</a:t>
            </a:r>
            <a:r>
              <a:rPr lang="de-DE" spc="-5" dirty="0">
                <a:solidFill>
                  <a:srgbClr val="FF0000"/>
                </a:solidFill>
                <a:latin typeface="Calibri"/>
                <a:cs typeface="Calibri"/>
              </a:rPr>
              <a:t>fil B  für Personen mit Mathematik </a:t>
            </a:r>
            <a:r>
              <a:rPr lang="de-DE" b="1" spc="-5" dirty="0">
                <a:solidFill>
                  <a:srgbClr val="FF0000"/>
                </a:solidFill>
                <a:latin typeface="Calibri"/>
                <a:cs typeface="Calibri"/>
              </a:rPr>
              <a:t>in Kombination mit Physik</a:t>
            </a:r>
            <a:endParaRPr lang="de-DE" sz="1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35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76519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Das erste Semester (SP Profil B)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2950" y="1216660"/>
            <a:ext cx="4181450" cy="1729961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de-DE" sz="2000" b="1" spc="-5" dirty="0">
                <a:latin typeface="Calibri"/>
                <a:cs typeface="Calibri"/>
              </a:rPr>
              <a:t>Mathematik A</a:t>
            </a:r>
            <a:br>
              <a:rPr lang="de-DE" sz="2000" b="1" spc="-15" dirty="0">
                <a:latin typeface="Calibri"/>
                <a:cs typeface="Calibri"/>
              </a:rPr>
            </a:br>
            <a:r>
              <a:rPr lang="de-DE" sz="1600" b="1" spc="-35" dirty="0">
                <a:latin typeface="Calibri"/>
                <a:cs typeface="Calibri"/>
              </a:rPr>
              <a:t>Dr. Christian Wyss </a:t>
            </a:r>
            <a:r>
              <a:rPr lang="de-DE" sz="1600" spc="-10" dirty="0">
                <a:latin typeface="Calibri"/>
                <a:cs typeface="Calibri"/>
              </a:rPr>
              <a:t>(</a:t>
            </a:r>
            <a:r>
              <a:rPr lang="de-DE" sz="1600" spc="-5" dirty="0">
                <a:latin typeface="Calibri"/>
                <a:cs typeface="Calibri"/>
                <a:hlinkClick r:id="rId2"/>
              </a:rPr>
              <a:t>wyss@uni-wuppertal.de</a:t>
            </a:r>
            <a:r>
              <a:rPr lang="de-DE" sz="1600" spc="-5" dirty="0">
                <a:latin typeface="Calibri"/>
                <a:cs typeface="Calibri"/>
              </a:rPr>
              <a:t>)</a:t>
            </a:r>
            <a:br>
              <a:rPr lang="de-DE" sz="1600" spc="-5" dirty="0">
                <a:latin typeface="Calibri"/>
                <a:cs typeface="Calibri"/>
              </a:rPr>
            </a:b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Homepage</a:t>
            </a:r>
            <a:endParaRPr sz="1600" dirty="0">
              <a:latin typeface="Calibri"/>
              <a:cs typeface="Calibri"/>
            </a:endParaRP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Start:</a:t>
            </a:r>
            <a:r>
              <a:rPr sz="16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Calibri"/>
                <a:cs typeface="Calibri"/>
              </a:rPr>
              <a:t>12. Oktober 2022</a:t>
            </a:r>
          </a:p>
          <a:p>
            <a:pPr marL="75628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de-DE" sz="1600" dirty="0">
                <a:latin typeface="Calibri"/>
                <a:cs typeface="Calibri"/>
              </a:rPr>
              <a:t>Mi 10-12 Uhr (FZH 1), Do 10-23 Uhr (HS 32) und Fr 10-12 (FZH 1)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218" y="3894835"/>
            <a:ext cx="5396382" cy="1190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b="1" spc="-10" dirty="0">
                <a:latin typeface="Calibri"/>
                <a:cs typeface="Calibri"/>
              </a:rPr>
              <a:t>Übungen zu Elemente der Arithmetik und Algebra</a:t>
            </a:r>
          </a:p>
          <a:p>
            <a:pPr marL="812800" lvl="1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de-DE" spc="-10" dirty="0">
                <a:latin typeface="Calibri"/>
                <a:cs typeface="Calibri"/>
              </a:rPr>
              <a:t>Siehe </a:t>
            </a:r>
            <a:r>
              <a:rPr lang="de-DE" spc="-10" dirty="0" err="1">
                <a:latin typeface="Calibri"/>
                <a:cs typeface="Calibri"/>
              </a:rPr>
              <a:t>Studilöwe</a:t>
            </a:r>
            <a:endParaRPr lang="de-DE" spc="-10" dirty="0">
              <a:latin typeface="Calibri"/>
              <a:cs typeface="Calibri"/>
            </a:endParaRPr>
          </a:p>
          <a:p>
            <a:pPr marL="812800" lvl="1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de-DE" spc="-10" dirty="0">
              <a:latin typeface="Calibri"/>
              <a:cs typeface="Calibri"/>
            </a:endParaRPr>
          </a:p>
          <a:p>
            <a:pPr marL="469900" lvl="1">
              <a:spcBef>
                <a:spcPts val="100"/>
              </a:spcBef>
            </a:pPr>
            <a:r>
              <a:rPr lang="de-DE" spc="-10" dirty="0">
                <a:solidFill>
                  <a:srgbClr val="FF0000"/>
                </a:solidFill>
                <a:latin typeface="Calibri"/>
                <a:cs typeface="Calibri"/>
              </a:rPr>
              <a:t>Wichtig: Belegungszeitraum 09.10.-13.10.</a:t>
            </a:r>
          </a:p>
        </p:txBody>
      </p:sp>
    </p:spTree>
    <p:extLst>
      <p:ext uri="{BB962C8B-B14F-4D97-AF65-F5344CB8AC3E}">
        <p14:creationId xmlns:p14="http://schemas.microsoft.com/office/powerpoint/2010/main" val="227557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589930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Arial"/>
                <a:cs typeface="Arial"/>
              </a:rPr>
              <a:t>Aufbau</a:t>
            </a:r>
            <a:r>
              <a:rPr sz="3600" b="0" spc="-5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des</a:t>
            </a:r>
            <a:r>
              <a:rPr sz="3600" b="0" spc="-25" dirty="0">
                <a:latin typeface="Arial"/>
                <a:cs typeface="Arial"/>
              </a:rPr>
              <a:t> </a:t>
            </a:r>
            <a:r>
              <a:rPr sz="3600" b="0" spc="-5" dirty="0" err="1">
                <a:latin typeface="Arial"/>
                <a:cs typeface="Arial"/>
              </a:rPr>
              <a:t>Studiums</a:t>
            </a:r>
            <a:r>
              <a:rPr lang="de-DE" sz="3600" b="0" spc="-5">
                <a:latin typeface="Arial"/>
                <a:cs typeface="Arial"/>
              </a:rPr>
              <a:t> (SP)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96033" y="2763723"/>
            <a:ext cx="59677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Prüfungsordnungen</a:t>
            </a:r>
            <a:r>
              <a:rPr sz="2400" b="1" dirty="0">
                <a:latin typeface="Calibri"/>
                <a:cs typeface="Calibri"/>
              </a:rPr>
              <a:t> (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 !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unbedingt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lesen</a:t>
            </a:r>
            <a:r>
              <a:rPr sz="24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!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4611" y="3597909"/>
            <a:ext cx="3840989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400" b="1" u="sng" dirty="0">
                <a:solidFill>
                  <a:srgbClr val="150DB3"/>
                </a:solidFill>
                <a:latin typeface="Calibri"/>
                <a:cs typeface="Calibri"/>
                <a:hlinkClick r:id="rId2"/>
              </a:rPr>
              <a:t>PO Sonderpädagogik</a:t>
            </a:r>
            <a:endParaRPr lang="de-DE" sz="2400" b="1" u="sng" dirty="0">
              <a:solidFill>
                <a:srgbClr val="150DB3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b="1" u="sng" dirty="0">
              <a:solidFill>
                <a:srgbClr val="150DB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99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21824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Stu</a:t>
            </a:r>
            <a:r>
              <a:rPr sz="3600" spc="-15" dirty="0"/>
              <a:t>d</a:t>
            </a:r>
            <a:r>
              <a:rPr sz="3600" dirty="0"/>
              <a:t>i</a:t>
            </a:r>
            <a:r>
              <a:rPr sz="3600" spc="-15" dirty="0"/>
              <a:t>l</a:t>
            </a:r>
            <a:r>
              <a:rPr sz="3600" dirty="0"/>
              <a:t>ö</a:t>
            </a:r>
            <a:r>
              <a:rPr sz="3600" spc="-15" dirty="0"/>
              <a:t>w</a:t>
            </a:r>
            <a:r>
              <a:rPr sz="3600" dirty="0"/>
              <a:t>e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47217" y="1610614"/>
            <a:ext cx="304800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65735" algn="l"/>
              </a:tabLst>
            </a:pPr>
            <a:r>
              <a:rPr sz="2400" spc="-5" dirty="0">
                <a:latin typeface="Calibri"/>
                <a:cs typeface="Calibri"/>
              </a:rPr>
              <a:t>Allgemeine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Verwaltung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Char char="•"/>
            </a:pPr>
            <a:endParaRPr sz="2350">
              <a:latin typeface="Calibri"/>
              <a:cs typeface="Calibri"/>
            </a:endParaRPr>
          </a:p>
          <a:p>
            <a:pPr marL="165100" indent="-153035">
              <a:lnSpc>
                <a:spcPct val="100000"/>
              </a:lnSpc>
              <a:buSzPct val="95833"/>
              <a:buChar char="•"/>
              <a:tabLst>
                <a:tab pos="165735" algn="l"/>
              </a:tabLst>
            </a:pPr>
            <a:r>
              <a:rPr sz="2400" spc="-15" dirty="0">
                <a:latin typeface="Calibri"/>
                <a:cs typeface="Calibri"/>
              </a:rPr>
              <a:t>Vorlesungsverzeichnis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•"/>
            </a:pPr>
            <a:endParaRPr sz="2350">
              <a:latin typeface="Calibri"/>
              <a:cs typeface="Calibri"/>
            </a:endParaRPr>
          </a:p>
          <a:p>
            <a:pPr marL="165100" indent="-153035">
              <a:lnSpc>
                <a:spcPct val="100000"/>
              </a:lnSpc>
              <a:buSzPct val="95833"/>
              <a:buChar char="•"/>
              <a:tabLst>
                <a:tab pos="165735" algn="l"/>
              </a:tabLst>
            </a:pPr>
            <a:r>
              <a:rPr sz="2400" spc="-5" dirty="0">
                <a:latin typeface="Calibri"/>
                <a:cs typeface="Calibri"/>
              </a:rPr>
              <a:t>Stundenplan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Char char="•"/>
            </a:pPr>
            <a:endParaRPr sz="2350">
              <a:latin typeface="Calibri"/>
              <a:cs typeface="Calibri"/>
            </a:endParaRPr>
          </a:p>
          <a:p>
            <a:pPr marL="165100" indent="-153035">
              <a:lnSpc>
                <a:spcPct val="100000"/>
              </a:lnSpc>
              <a:buSzPct val="95833"/>
              <a:buChar char="•"/>
              <a:tabLst>
                <a:tab pos="165735" algn="l"/>
              </a:tabLst>
            </a:pPr>
            <a:r>
              <a:rPr sz="2400" spc="-5" dirty="0">
                <a:latin typeface="Calibri"/>
                <a:cs typeface="Calibri"/>
              </a:rPr>
              <a:t>Bescheinigungen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272795"/>
            <a:ext cx="2743200" cy="6278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16256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Mo</a:t>
            </a:r>
            <a:r>
              <a:rPr sz="3600" spc="-15" dirty="0"/>
              <a:t>o</a:t>
            </a:r>
            <a:r>
              <a:rPr sz="3600" dirty="0"/>
              <a:t>dle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0265" y="1662429"/>
            <a:ext cx="3793135" cy="2675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  <a:tab pos="294640" algn="l"/>
              </a:tabLst>
            </a:pPr>
            <a:r>
              <a:rPr sz="2400" spc="-10" dirty="0" err="1">
                <a:latin typeface="Calibri"/>
                <a:cs typeface="Calibri"/>
              </a:rPr>
              <a:t>Digitale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0" dirty="0" err="1">
                <a:latin typeface="Calibri"/>
                <a:cs typeface="Calibri"/>
              </a:rPr>
              <a:t>Kurse</a:t>
            </a:r>
            <a:endParaRPr lang="de-DE" sz="2400" spc="-20" dirty="0">
              <a:latin typeface="Calibri"/>
              <a:cs typeface="Calibri"/>
            </a:endParaRPr>
          </a:p>
          <a:p>
            <a:pPr marL="29464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  <a:tab pos="294640" algn="l"/>
              </a:tabLst>
            </a:pPr>
            <a:endParaRPr lang="de-DE" sz="2400" spc="-20" dirty="0">
              <a:latin typeface="Calibri"/>
              <a:cs typeface="Calibri"/>
            </a:endParaRPr>
          </a:p>
          <a:p>
            <a:pPr marL="29464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  <a:tab pos="294640" algn="l"/>
              </a:tabLst>
            </a:pPr>
            <a:r>
              <a:rPr lang="de-DE" sz="2400" spc="-20" dirty="0">
                <a:latin typeface="Calibri"/>
                <a:cs typeface="Calibri"/>
              </a:rPr>
              <a:t>Skripte, etc.</a:t>
            </a:r>
          </a:p>
          <a:p>
            <a:pPr marL="29464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  <a:tab pos="294640" algn="l"/>
              </a:tabLst>
            </a:pPr>
            <a:endParaRPr lang="de-DE" sz="2400" spc="-20" dirty="0">
              <a:latin typeface="Calibri"/>
              <a:cs typeface="Calibri"/>
            </a:endParaRPr>
          </a:p>
          <a:p>
            <a:pPr marL="29464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  <a:tab pos="294640" algn="l"/>
              </a:tabLst>
            </a:pPr>
            <a:r>
              <a:rPr lang="de-DE" sz="2400" spc="-20" dirty="0">
                <a:latin typeface="Calibri"/>
                <a:cs typeface="Calibri"/>
              </a:rPr>
              <a:t>Abgabe von Übungen</a:t>
            </a:r>
          </a:p>
          <a:p>
            <a:pPr marL="29464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  <a:tab pos="294640" algn="l"/>
              </a:tabLst>
            </a:pPr>
            <a:endParaRPr lang="de-DE" sz="2400" spc="-20" dirty="0">
              <a:latin typeface="Calibri"/>
              <a:cs typeface="Calibri"/>
            </a:endParaRPr>
          </a:p>
          <a:p>
            <a:pPr marL="29464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  <a:tab pos="294640" algn="l"/>
              </a:tabLst>
            </a:pPr>
            <a:r>
              <a:rPr lang="de-DE" sz="2400" spc="-20" dirty="0">
                <a:latin typeface="Calibri"/>
                <a:cs typeface="Calibri"/>
              </a:rPr>
              <a:t>Anmeldungen zu Prüfungen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7868" y="5638800"/>
            <a:ext cx="4549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de-DE" sz="2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Link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063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4911" y="944880"/>
              <a:ext cx="2607563" cy="4876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288" y="5969506"/>
              <a:ext cx="1886711" cy="8092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15783" y="6092952"/>
              <a:ext cx="1728470" cy="541020"/>
            </a:xfrm>
            <a:custGeom>
              <a:avLst/>
              <a:gdLst/>
              <a:ahLst/>
              <a:cxnLst/>
              <a:rect l="l" t="t" r="r" b="b"/>
              <a:pathLst>
                <a:path w="1728470" h="541020">
                  <a:moveTo>
                    <a:pt x="1728216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1728216" y="541020"/>
                  </a:lnTo>
                  <a:lnTo>
                    <a:pt x="1728216" y="0"/>
                  </a:lnTo>
                  <a:close/>
                </a:path>
              </a:pathLst>
            </a:custGeom>
            <a:solidFill>
              <a:srgbClr val="88B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3988" y="6155435"/>
              <a:ext cx="1146048" cy="417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184" y="6024375"/>
              <a:ext cx="7029450" cy="7292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7868" y="6092952"/>
              <a:ext cx="6841490" cy="541020"/>
            </a:xfrm>
            <a:custGeom>
              <a:avLst/>
              <a:gdLst/>
              <a:ahLst/>
              <a:cxnLst/>
              <a:rect l="l" t="t" r="r" b="b"/>
              <a:pathLst>
                <a:path w="6841490" h="541020">
                  <a:moveTo>
                    <a:pt x="6841235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6841235" y="541020"/>
                  </a:lnTo>
                  <a:lnTo>
                    <a:pt x="6841235" y="0"/>
                  </a:lnTo>
                  <a:close/>
                </a:path>
              </a:pathLst>
            </a:custGeom>
            <a:solidFill>
              <a:srgbClr val="FFFFFF">
                <a:alpha val="9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53897" y="319863"/>
            <a:ext cx="7728103" cy="5863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dirty="0" err="1"/>
              <a:t>MatZe</a:t>
            </a:r>
            <a:r>
              <a:rPr lang="de-DE" sz="3600" dirty="0"/>
              <a:t> (Mathewerkstatt Didaktik</a:t>
            </a:r>
            <a:endParaRPr sz="3600" dirty="0"/>
          </a:p>
        </p:txBody>
      </p:sp>
      <p:sp>
        <p:nvSpPr>
          <p:cNvPr id="14" name="object 14"/>
          <p:cNvSpPr txBox="1"/>
          <p:nvPr/>
        </p:nvSpPr>
        <p:spPr>
          <a:xfrm>
            <a:off x="547217" y="1683766"/>
            <a:ext cx="3350895" cy="132664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354965" algn="l"/>
                <a:tab pos="355600" algn="l"/>
              </a:tabLst>
            </a:pPr>
            <a:r>
              <a:rPr sz="1800" b="1" spc="-25" dirty="0">
                <a:latin typeface="Calibri"/>
                <a:cs typeface="Calibri"/>
              </a:rPr>
              <a:t>Wo?</a:t>
            </a:r>
            <a:endParaRPr sz="1800" dirty="0">
              <a:latin typeface="Calibri"/>
              <a:cs typeface="Calibri"/>
            </a:endParaRPr>
          </a:p>
          <a:p>
            <a:pPr marL="334010" indent="-31940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sz="1800" spc="-10" dirty="0">
                <a:latin typeface="Calibri"/>
                <a:cs typeface="Calibri"/>
              </a:rPr>
              <a:t>D.13.</a:t>
            </a:r>
            <a:r>
              <a:rPr lang="de-DE" sz="1800" spc="-10" dirty="0">
                <a:latin typeface="Calibri"/>
                <a:cs typeface="Calibri"/>
              </a:rPr>
              <a:t>11</a:t>
            </a:r>
            <a:r>
              <a:rPr sz="1800" spc="-30" dirty="0">
                <a:latin typeface="Calibri"/>
                <a:cs typeface="Calibri"/>
              </a:rPr>
              <a:t> </a:t>
            </a:r>
            <a:endParaRPr lang="de-DE" sz="1800" spc="-20" dirty="0">
              <a:latin typeface="Calibri"/>
              <a:cs typeface="Calibri"/>
            </a:endParaRPr>
          </a:p>
          <a:p>
            <a:pPr marL="334010" indent="-31940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lang="de-DE" spc="-20" dirty="0">
                <a:latin typeface="Calibri"/>
                <a:cs typeface="Calibri"/>
                <a:hlinkClick r:id="rId8"/>
              </a:rPr>
              <a:t>Moodle</a:t>
            </a:r>
            <a:endParaRPr lang="de-DE" spc="-20" dirty="0">
              <a:latin typeface="Calibri"/>
              <a:cs typeface="Calibri"/>
            </a:endParaRPr>
          </a:p>
          <a:p>
            <a:pPr marL="334010" indent="-31940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lang="de-DE" spc="-20" dirty="0">
                <a:latin typeface="Calibri"/>
                <a:cs typeface="Calibri"/>
                <a:hlinkClick r:id="rId9"/>
              </a:rPr>
              <a:t>Homepage</a:t>
            </a: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217" y="3287080"/>
            <a:ext cx="3872383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350520" algn="l"/>
                <a:tab pos="351155" algn="l"/>
              </a:tabLst>
            </a:pPr>
            <a:r>
              <a:rPr sz="1800" b="1" spc="-15" dirty="0" err="1">
                <a:latin typeface="Calibri"/>
                <a:cs typeface="Calibri"/>
              </a:rPr>
              <a:t>Wann</a:t>
            </a:r>
            <a:r>
              <a:rPr sz="1800" b="1" spc="-15" dirty="0">
                <a:latin typeface="Calibri"/>
                <a:cs typeface="Calibri"/>
              </a:rPr>
              <a:t>?</a:t>
            </a:r>
            <a:endParaRPr lang="de-DE" sz="1800" b="1" spc="-15" dirty="0">
              <a:latin typeface="Calibri"/>
              <a:cs typeface="Calibri"/>
            </a:endParaRPr>
          </a:p>
          <a:p>
            <a:pPr marL="297815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de-DE" spc="-15" dirty="0">
                <a:solidFill>
                  <a:srgbClr val="FF0000"/>
                </a:solidFill>
                <a:latin typeface="Calibri"/>
                <a:cs typeface="Calibri"/>
              </a:rPr>
              <a:t>Ab </a:t>
            </a:r>
          </a:p>
          <a:p>
            <a:pPr marL="297815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de-DE" spc="-5" dirty="0">
                <a:latin typeface="Calibri"/>
                <a:cs typeface="Calibri"/>
              </a:rPr>
              <a:t>Mo-Fr 09-15 Uhr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7217" y="4518243"/>
            <a:ext cx="297370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330835" algn="l"/>
                <a:tab pos="331470" algn="l"/>
              </a:tabLst>
            </a:pPr>
            <a:r>
              <a:rPr sz="1800" b="1" spc="-15" dirty="0">
                <a:latin typeface="Calibri"/>
                <a:cs typeface="Calibri"/>
              </a:rPr>
              <a:t>Was?</a:t>
            </a:r>
            <a:endParaRPr sz="1800" dirty="0">
              <a:latin typeface="Calibri"/>
              <a:cs typeface="Calibri"/>
            </a:endParaRPr>
          </a:p>
          <a:p>
            <a:pPr marL="323215" marR="220345" indent="-311150">
              <a:lnSpc>
                <a:spcPct val="100000"/>
              </a:lnSpc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1800" spc="-10" dirty="0" err="1">
                <a:latin typeface="Calibri"/>
                <a:cs typeface="Calibri"/>
              </a:rPr>
              <a:t>persönliche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Hilfe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zu</a:t>
            </a:r>
            <a:r>
              <a:rPr sz="1800" spc="-5" dirty="0">
                <a:latin typeface="Calibri"/>
                <a:cs typeface="Calibri"/>
              </a:rPr>
              <a:t> euren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mathematischen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Fragen</a:t>
            </a:r>
            <a:endParaRPr sz="1800" dirty="0">
              <a:latin typeface="Calibri"/>
              <a:cs typeface="Calibri"/>
            </a:endParaRPr>
          </a:p>
          <a:p>
            <a:pPr marL="330835" indent="-318770">
              <a:lnSpc>
                <a:spcPct val="100000"/>
              </a:lnSpc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1800" spc="-10" dirty="0">
                <a:latin typeface="Calibri"/>
                <a:cs typeface="Calibri"/>
              </a:rPr>
              <a:t>be</a:t>
            </a:r>
            <a:r>
              <a:rPr lang="de-DE" sz="1800" spc="-10" dirty="0">
                <a:latin typeface="Calibri"/>
                <a:cs typeface="Calibri"/>
              </a:rPr>
              <a:t>t</a:t>
            </a:r>
            <a:r>
              <a:rPr sz="1800" spc="-10" dirty="0" err="1">
                <a:latin typeface="Calibri"/>
                <a:cs typeface="Calibri"/>
              </a:rPr>
              <a:t>reutes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Lernen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90041" y="6126734"/>
            <a:ext cx="2244725" cy="459740"/>
            <a:chOff x="590041" y="6126734"/>
            <a:chExt cx="2244725" cy="459740"/>
          </a:xfrm>
        </p:grpSpPr>
        <p:sp>
          <p:nvSpPr>
            <p:cNvPr id="18" name="object 18"/>
            <p:cNvSpPr/>
            <p:nvPr/>
          </p:nvSpPr>
          <p:spPr>
            <a:xfrm>
              <a:off x="602741" y="6139434"/>
              <a:ext cx="2219325" cy="434340"/>
            </a:xfrm>
            <a:custGeom>
              <a:avLst/>
              <a:gdLst/>
              <a:ahLst/>
              <a:cxnLst/>
              <a:rect l="l" t="t" r="r" b="b"/>
              <a:pathLst>
                <a:path w="2219325" h="434340">
                  <a:moveTo>
                    <a:pt x="2218944" y="0"/>
                  </a:moveTo>
                  <a:lnTo>
                    <a:pt x="0" y="0"/>
                  </a:lnTo>
                  <a:lnTo>
                    <a:pt x="0" y="434339"/>
                  </a:lnTo>
                  <a:lnTo>
                    <a:pt x="2218944" y="434339"/>
                  </a:lnTo>
                  <a:lnTo>
                    <a:pt x="221894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2741" y="6139434"/>
              <a:ext cx="2219325" cy="434340"/>
            </a:xfrm>
            <a:custGeom>
              <a:avLst/>
              <a:gdLst/>
              <a:ahLst/>
              <a:cxnLst/>
              <a:rect l="l" t="t" r="r" b="b"/>
              <a:pathLst>
                <a:path w="2219325" h="434340">
                  <a:moveTo>
                    <a:pt x="0" y="434339"/>
                  </a:moveTo>
                  <a:lnTo>
                    <a:pt x="2218944" y="434339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434339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572000" y="1769109"/>
            <a:ext cx="418925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Für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Wen?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Studierende </a:t>
            </a:r>
            <a:r>
              <a:rPr sz="1800" spc="-5" dirty="0">
                <a:latin typeface="Calibri"/>
                <a:cs typeface="Calibri"/>
              </a:rPr>
              <a:t>der </a:t>
            </a:r>
            <a:r>
              <a:rPr sz="1800" dirty="0">
                <a:latin typeface="Calibri"/>
                <a:cs typeface="Calibri"/>
              </a:rPr>
              <a:t>BUW </a:t>
            </a:r>
            <a:br>
              <a:rPr lang="de-DE" sz="1800" dirty="0">
                <a:latin typeface="Calibri"/>
                <a:cs typeface="Calibri"/>
              </a:rPr>
            </a:br>
            <a:r>
              <a:rPr lang="de-DE" sz="1800" spc="-5" dirty="0">
                <a:latin typeface="Calibri"/>
                <a:cs typeface="Calibri"/>
              </a:rPr>
              <a:t>mit den Fächern </a:t>
            </a:r>
            <a:r>
              <a:rPr lang="de-DE" sz="1800" spc="-5" dirty="0" err="1">
                <a:latin typeface="Calibri"/>
                <a:cs typeface="Calibri"/>
              </a:rPr>
              <a:t>EdM</a:t>
            </a:r>
            <a:r>
              <a:rPr lang="de-DE" sz="1800" spc="-5" dirty="0">
                <a:latin typeface="Calibri"/>
                <a:cs typeface="Calibri"/>
              </a:rPr>
              <a:t>, SP und GMG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38657" y="1010539"/>
            <a:ext cx="83350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4395" marR="5080" indent="-3402329">
              <a:lnSpc>
                <a:spcPct val="100000"/>
              </a:lnSpc>
              <a:spcBef>
                <a:spcPts val="100"/>
              </a:spcBef>
            </a:pPr>
            <a:r>
              <a:rPr lang="de-DE" sz="1800" b="1" dirty="0">
                <a:latin typeface="Calibri"/>
                <a:cs typeface="Calibri"/>
              </a:rPr>
              <a:t>Das </a:t>
            </a:r>
            <a:r>
              <a:rPr lang="de-DE" sz="1800" b="1" dirty="0" err="1">
                <a:latin typeface="Calibri"/>
                <a:cs typeface="Calibri"/>
              </a:rPr>
              <a:t>MatZe</a:t>
            </a:r>
            <a:r>
              <a:rPr lang="de-DE" sz="1800" b="1" dirty="0">
                <a:latin typeface="Calibri"/>
                <a:cs typeface="Calibri"/>
              </a:rPr>
              <a:t> </a:t>
            </a:r>
            <a:r>
              <a:rPr sz="1800" b="1" spc="-10" dirty="0" err="1">
                <a:latin typeface="Calibri"/>
                <a:cs typeface="Calibri"/>
              </a:rPr>
              <a:t>bietet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 err="1">
                <a:latin typeface="Calibri"/>
                <a:cs typeface="Calibri"/>
              </a:rPr>
              <a:t>Euch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 err="1">
                <a:latin typeface="Calibri"/>
                <a:cs typeface="Calibri"/>
              </a:rPr>
              <a:t>Hilfe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zu Euren mathematischen </a:t>
            </a:r>
            <a:r>
              <a:rPr sz="1800" b="1" spc="-15" dirty="0">
                <a:latin typeface="Calibri"/>
                <a:cs typeface="Calibri"/>
              </a:rPr>
              <a:t>Fragen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jeglicher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Art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A3080242-E818-3592-F51F-05738A2F0DB0}"/>
              </a:ext>
            </a:extLst>
          </p:cNvPr>
          <p:cNvSpPr txBox="1"/>
          <p:nvPr/>
        </p:nvSpPr>
        <p:spPr>
          <a:xfrm>
            <a:off x="4572000" y="3161201"/>
            <a:ext cx="4512311" cy="132664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354965" algn="l"/>
                <a:tab pos="355600" algn="l"/>
              </a:tabLst>
            </a:pPr>
            <a:r>
              <a:rPr lang="de-DE" sz="1800" b="1" spc="-25" dirty="0">
                <a:latin typeface="Calibri"/>
                <a:cs typeface="Calibri"/>
              </a:rPr>
              <a:t>Ansprechpartner</a:t>
            </a:r>
            <a:endParaRPr sz="1800" dirty="0">
              <a:latin typeface="Calibri"/>
              <a:cs typeface="Calibri"/>
            </a:endParaRPr>
          </a:p>
          <a:p>
            <a:pPr marL="334010" indent="-31940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lang="de-DE" sz="1800" spc="-10" dirty="0">
                <a:latin typeface="Calibri"/>
                <a:cs typeface="Calibri"/>
              </a:rPr>
              <a:t>Dr. Robert Wengel </a:t>
            </a:r>
            <a:r>
              <a:rPr lang="de-DE" sz="1800" spc="-10" dirty="0">
                <a:latin typeface="Calibri"/>
                <a:cs typeface="Calibri"/>
                <a:hlinkClick r:id="rId10"/>
              </a:rPr>
              <a:t>wengel@uni-wuppertal.de</a:t>
            </a:r>
            <a:endParaRPr lang="de-DE" sz="1800" spc="-10" dirty="0">
              <a:latin typeface="Calibri"/>
              <a:cs typeface="Calibri"/>
            </a:endParaRPr>
          </a:p>
          <a:p>
            <a:pPr marL="334010" indent="-31940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lang="de-DE" spc="-10" dirty="0">
                <a:latin typeface="Calibri"/>
                <a:cs typeface="Calibri"/>
              </a:rPr>
              <a:t>F.12.04</a:t>
            </a:r>
            <a:endParaRPr lang="de-DE" sz="1800" spc="-10" dirty="0">
              <a:latin typeface="Calibri"/>
              <a:cs typeface="Calibri"/>
            </a:endParaRPr>
          </a:p>
          <a:p>
            <a:pPr marL="334010" indent="-31940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34010" algn="l"/>
                <a:tab pos="334645" algn="l"/>
              </a:tabLst>
            </a:pP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F308347-4830-9C80-43DC-EE28B6950793}"/>
              </a:ext>
            </a:extLst>
          </p:cNvPr>
          <p:cNvSpPr txBox="1"/>
          <p:nvPr/>
        </p:nvSpPr>
        <p:spPr>
          <a:xfrm>
            <a:off x="4572000" y="4549390"/>
            <a:ext cx="4545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spc="-10" dirty="0">
                <a:latin typeface="Calibri"/>
                <a:cs typeface="Calibri"/>
              </a:rPr>
              <a:t>Weitere Angebote: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Minikurse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Themenkurse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414"/>
            <a:ext cx="9144253" cy="6857998"/>
            <a:chOff x="0" y="0"/>
            <a:chExt cx="9144253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4911" y="944880"/>
              <a:ext cx="2607563" cy="4876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288" y="5969506"/>
              <a:ext cx="1886711" cy="8092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15783" y="6092952"/>
              <a:ext cx="1728470" cy="541020"/>
            </a:xfrm>
            <a:custGeom>
              <a:avLst/>
              <a:gdLst/>
              <a:ahLst/>
              <a:cxnLst/>
              <a:rect l="l" t="t" r="r" b="b"/>
              <a:pathLst>
                <a:path w="1728470" h="541020">
                  <a:moveTo>
                    <a:pt x="1728216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1728216" y="541020"/>
                  </a:lnTo>
                  <a:lnTo>
                    <a:pt x="1728216" y="0"/>
                  </a:lnTo>
                  <a:close/>
                </a:path>
              </a:pathLst>
            </a:custGeom>
            <a:solidFill>
              <a:srgbClr val="88B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3988" y="6155435"/>
              <a:ext cx="1146048" cy="417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184" y="6024375"/>
              <a:ext cx="7029450" cy="7292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7868" y="6092952"/>
              <a:ext cx="6841490" cy="541020"/>
            </a:xfrm>
            <a:custGeom>
              <a:avLst/>
              <a:gdLst/>
              <a:ahLst/>
              <a:cxnLst/>
              <a:rect l="l" t="t" r="r" b="b"/>
              <a:pathLst>
                <a:path w="6841490" h="541020">
                  <a:moveTo>
                    <a:pt x="6841235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6841235" y="541020"/>
                  </a:lnTo>
                  <a:lnTo>
                    <a:pt x="6841235" y="0"/>
                  </a:lnTo>
                  <a:close/>
                </a:path>
              </a:pathLst>
            </a:custGeom>
            <a:solidFill>
              <a:srgbClr val="FFFFFF">
                <a:alpha val="9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Weitere</a:t>
            </a:r>
            <a:r>
              <a:rPr spc="-20" dirty="0"/>
              <a:t> </a:t>
            </a:r>
            <a:r>
              <a:rPr spc="-15" dirty="0"/>
              <a:t>Veranstaltungen</a:t>
            </a:r>
            <a:r>
              <a:rPr spc="-55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spc="-5" dirty="0"/>
              <a:t>der </a:t>
            </a:r>
            <a:r>
              <a:rPr u="heavy" spc="-10" dirty="0">
                <a:uFill>
                  <a:solidFill>
                    <a:srgbClr val="FFFFFF"/>
                  </a:solidFill>
                </a:uFill>
              </a:rPr>
              <a:t>O-Woche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6D4426-8C57-45A3-B21D-71C6248E1287}"/>
              </a:ext>
            </a:extLst>
          </p:cNvPr>
          <p:cNvSpPr txBox="1"/>
          <p:nvPr/>
        </p:nvSpPr>
        <p:spPr>
          <a:xfrm>
            <a:off x="694765" y="1416811"/>
            <a:ext cx="77544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Montag: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 16:00 Uhr Spieleabend mit Kaffee und Kuchen auf D.13</a:t>
            </a:r>
          </a:p>
          <a:p>
            <a:endParaRPr lang="de-DE" dirty="0"/>
          </a:p>
          <a:p>
            <a:r>
              <a:rPr lang="de-DE" b="1" dirty="0"/>
              <a:t>Dienstag: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14-17 Uhr Uni Rallye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 18:30 Uhr Kneipentour</a:t>
            </a:r>
          </a:p>
          <a:p>
            <a:endParaRPr lang="de-DE" dirty="0"/>
          </a:p>
          <a:p>
            <a:r>
              <a:rPr lang="de-DE" b="1" dirty="0"/>
              <a:t>Mittwoch: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16-18 Uhr Erste Grundlagenveranstaltung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 21:00 Uhr Ersti Party im Underground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Donnerstag: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 16 Uhr Flunkyballturnier</a:t>
            </a:r>
          </a:p>
          <a:p>
            <a:endParaRPr lang="de-DE" sz="2000" dirty="0"/>
          </a:p>
          <a:p>
            <a:r>
              <a:rPr lang="de-DE" b="1" dirty="0"/>
              <a:t>Freitag: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Ab 16 Uhr Scotland Yard in der Stadt vs. </a:t>
            </a:r>
            <a:r>
              <a:rPr lang="de-DE" sz="1600" dirty="0" err="1"/>
              <a:t>Fachschaftler</a:t>
            </a:r>
            <a:endParaRPr lang="de-DE" sz="16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EC4376-7917-4F9B-8251-CE740EE003EB}"/>
              </a:ext>
            </a:extLst>
          </p:cNvPr>
          <p:cNvSpPr txBox="1"/>
          <p:nvPr/>
        </p:nvSpPr>
        <p:spPr>
          <a:xfrm>
            <a:off x="6037731" y="5262429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Sprechstunden:</a:t>
            </a:r>
          </a:p>
          <a:p>
            <a:r>
              <a:rPr lang="de-DE" sz="2000" dirty="0"/>
              <a:t>Di-Fr 10-16 Uhr</a:t>
            </a:r>
          </a:p>
        </p:txBody>
      </p:sp>
      <p:pic>
        <p:nvPicPr>
          <p:cNvPr id="14" name="Grafik 13" descr="Ein Bild, das Grafiken, Zeichnung, Clipart, Grafikdesign enthält.&#10;&#10;Automatisch generierte Beschreibung">
            <a:extLst>
              <a:ext uri="{FF2B5EF4-FFF2-40B4-BE49-F238E27FC236}">
                <a16:creationId xmlns:a16="http://schemas.microsoft.com/office/drawing/2014/main" id="{E799B640-03FE-D039-98FC-645AC8B5FC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31" y="1235490"/>
            <a:ext cx="1224568" cy="12316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414"/>
            <a:ext cx="9144253" cy="6857998"/>
            <a:chOff x="0" y="0"/>
            <a:chExt cx="9144253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4911" y="944880"/>
              <a:ext cx="2607563" cy="4876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288" y="5969506"/>
              <a:ext cx="1886711" cy="8092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15783" y="6092952"/>
              <a:ext cx="1728470" cy="541020"/>
            </a:xfrm>
            <a:custGeom>
              <a:avLst/>
              <a:gdLst/>
              <a:ahLst/>
              <a:cxnLst/>
              <a:rect l="l" t="t" r="r" b="b"/>
              <a:pathLst>
                <a:path w="1728470" h="541020">
                  <a:moveTo>
                    <a:pt x="1728216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1728216" y="541020"/>
                  </a:lnTo>
                  <a:lnTo>
                    <a:pt x="1728216" y="0"/>
                  </a:lnTo>
                  <a:close/>
                </a:path>
              </a:pathLst>
            </a:custGeom>
            <a:solidFill>
              <a:srgbClr val="88B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3988" y="6155435"/>
              <a:ext cx="1146048" cy="417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184" y="6024375"/>
              <a:ext cx="7029450" cy="7292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7868" y="6092952"/>
              <a:ext cx="6841490" cy="541020"/>
            </a:xfrm>
            <a:custGeom>
              <a:avLst/>
              <a:gdLst/>
              <a:ahLst/>
              <a:cxnLst/>
              <a:rect l="l" t="t" r="r" b="b"/>
              <a:pathLst>
                <a:path w="6841490" h="541020">
                  <a:moveTo>
                    <a:pt x="6841235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6841235" y="541020"/>
                  </a:lnTo>
                  <a:lnTo>
                    <a:pt x="6841235" y="0"/>
                  </a:lnTo>
                  <a:close/>
                </a:path>
              </a:pathLst>
            </a:custGeom>
            <a:solidFill>
              <a:srgbClr val="FFFFFF">
                <a:alpha val="9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05"/>
              </a:spcBef>
            </a:pPr>
            <a:r>
              <a:rPr lang="de-DE" spc="-10" dirty="0"/>
              <a:t>Ersti-Fahrt 2023</a:t>
            </a:r>
            <a:endParaRPr u="heavy" spc="-10" dirty="0"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754161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3124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Arial"/>
                <a:cs typeface="Arial"/>
              </a:rPr>
              <a:t>Hilfreiche</a:t>
            </a:r>
            <a:r>
              <a:rPr sz="3600" b="0" spc="-11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Links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789" y="1392428"/>
            <a:ext cx="7402830" cy="4629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indent="-33845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Webmail</a:t>
            </a:r>
            <a:r>
              <a:rPr sz="1800" b="1" u="heavy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Uni</a:t>
            </a:r>
            <a:r>
              <a:rPr sz="1800" b="1" u="heavy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Wuppertal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Bibliothek</a:t>
            </a:r>
            <a:r>
              <a:rPr sz="1800" b="1" u="heavy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Uni</a:t>
            </a:r>
            <a:r>
              <a:rPr sz="1800" b="1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Wuppertal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Zentrales</a:t>
            </a:r>
            <a:r>
              <a:rPr sz="1800" b="1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Prüfungsamt</a:t>
            </a:r>
            <a:r>
              <a:rPr sz="1800" b="1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b="1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(ZPA)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lang="de-DE" sz="1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Sascha Brunner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spc="-10" dirty="0" err="1">
                <a:latin typeface="Calibri"/>
                <a:cs typeface="Calibri"/>
              </a:rPr>
              <a:t>zuständige</a:t>
            </a:r>
            <a:r>
              <a:rPr lang="de-DE" sz="1800" spc="-10" dirty="0">
                <a:latin typeface="Calibri"/>
                <a:cs typeface="Calibri"/>
              </a:rPr>
              <a:t>r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Sachbearbeiter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ZPA,</a:t>
            </a:r>
            <a:r>
              <a:rPr sz="1800" spc="-5" dirty="0">
                <a:latin typeface="Calibri"/>
                <a:cs typeface="Calibri"/>
              </a:rPr>
              <a:t> u.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A.</a:t>
            </a:r>
            <a:r>
              <a:rPr sz="1800" spc="409" dirty="0">
                <a:latin typeface="Calibri"/>
                <a:cs typeface="Calibri"/>
              </a:rPr>
              <a:t> </a:t>
            </a:r>
            <a:r>
              <a:rPr lang="de-DE" sz="1800" spc="-5" dirty="0" err="1">
                <a:latin typeface="Calibri"/>
                <a:cs typeface="Calibri"/>
              </a:rPr>
              <a:t>für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lang="de-DE" sz="1800" spc="-5" dirty="0" err="1">
                <a:latin typeface="Calibri"/>
                <a:cs typeface="Calibri"/>
              </a:rPr>
              <a:t>EdM</a:t>
            </a:r>
            <a:r>
              <a:rPr lang="de-DE" sz="1800" spc="-5" dirty="0">
                <a:latin typeface="Calibri"/>
                <a:cs typeface="Calibri"/>
              </a:rPr>
              <a:t>)</a:t>
            </a: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endParaRPr lang="de-DE" sz="1800" spc="-5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lang="de-DE" b="1" u="sng" spc="-5" dirty="0">
                <a:latin typeface="Calibri"/>
                <a:cs typeface="Calibri"/>
                <a:hlinkClick r:id="rId6"/>
              </a:rPr>
              <a:t>Birgit </a:t>
            </a:r>
            <a:r>
              <a:rPr lang="de-DE" b="1" u="sng" spc="-5" dirty="0" err="1">
                <a:latin typeface="Calibri"/>
                <a:cs typeface="Calibri"/>
                <a:hlinkClick r:id="rId6"/>
              </a:rPr>
              <a:t>Kraschewksi</a:t>
            </a:r>
            <a:r>
              <a:rPr lang="de-DE" b="1" u="sng" spc="-5" dirty="0">
                <a:latin typeface="Calibri"/>
                <a:cs typeface="Calibri"/>
              </a:rPr>
              <a:t> </a:t>
            </a:r>
            <a:r>
              <a:rPr lang="de-DE" sz="1800" spc="-10" dirty="0">
                <a:latin typeface="Calibri"/>
                <a:cs typeface="Calibri"/>
              </a:rPr>
              <a:t>(zuständige</a:t>
            </a:r>
            <a:r>
              <a:rPr lang="de-DE" sz="1800" spc="25" dirty="0">
                <a:latin typeface="Calibri"/>
                <a:cs typeface="Calibri"/>
              </a:rPr>
              <a:t> </a:t>
            </a:r>
            <a:r>
              <a:rPr lang="de-DE" sz="1800" spc="-5" dirty="0">
                <a:latin typeface="Calibri"/>
                <a:cs typeface="Calibri"/>
              </a:rPr>
              <a:t>Sachbearbeiterin</a:t>
            </a:r>
            <a:r>
              <a:rPr lang="de-DE" sz="1800" spc="25" dirty="0">
                <a:latin typeface="Calibri"/>
                <a:cs typeface="Calibri"/>
              </a:rPr>
              <a:t> </a:t>
            </a:r>
            <a:r>
              <a:rPr lang="de-DE" sz="1800" spc="-5" dirty="0">
                <a:latin typeface="Calibri"/>
                <a:cs typeface="Calibri"/>
              </a:rPr>
              <a:t>des</a:t>
            </a:r>
            <a:r>
              <a:rPr lang="de-DE" sz="1800" spc="20" dirty="0">
                <a:latin typeface="Calibri"/>
                <a:cs typeface="Calibri"/>
              </a:rPr>
              <a:t> </a:t>
            </a:r>
            <a:r>
              <a:rPr lang="de-DE" sz="1800" dirty="0" err="1">
                <a:latin typeface="Calibri"/>
                <a:cs typeface="Calibri"/>
              </a:rPr>
              <a:t>des</a:t>
            </a:r>
            <a:r>
              <a:rPr lang="de-DE" sz="1800" spc="5" dirty="0">
                <a:latin typeface="Calibri"/>
                <a:cs typeface="Calibri"/>
              </a:rPr>
              <a:t> </a:t>
            </a:r>
            <a:r>
              <a:rPr lang="de-DE" sz="1800" spc="-35" dirty="0">
                <a:latin typeface="Calibri"/>
                <a:cs typeface="Calibri"/>
              </a:rPr>
              <a:t>ZPA,</a:t>
            </a:r>
            <a:r>
              <a:rPr lang="de-DE" sz="1800" spc="-5" dirty="0">
                <a:latin typeface="Calibri"/>
                <a:cs typeface="Calibri"/>
              </a:rPr>
              <a:t> u.</a:t>
            </a:r>
            <a:r>
              <a:rPr lang="de-DE" sz="1800" dirty="0">
                <a:latin typeface="Calibri"/>
                <a:cs typeface="Calibri"/>
              </a:rPr>
              <a:t> </a:t>
            </a:r>
            <a:r>
              <a:rPr lang="de-DE" sz="1800" spc="5" dirty="0">
                <a:latin typeface="Calibri"/>
                <a:cs typeface="Calibri"/>
              </a:rPr>
              <a:t>A.</a:t>
            </a:r>
            <a:r>
              <a:rPr lang="de-DE" sz="1800" spc="409" dirty="0">
                <a:latin typeface="Calibri"/>
                <a:cs typeface="Calibri"/>
              </a:rPr>
              <a:t> </a:t>
            </a:r>
            <a:r>
              <a:rPr lang="de-DE" sz="1800" spc="-5" dirty="0">
                <a:latin typeface="Calibri"/>
                <a:cs typeface="Calibri"/>
              </a:rPr>
              <a:t>SP)</a:t>
            </a:r>
            <a:endParaRPr lang="de-DE" sz="1800" b="1" u="sng" spc="-5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endParaRPr lang="de-DE" spc="-5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lang="de-DE" sz="1800" b="1" spc="-5" dirty="0">
                <a:latin typeface="Calibri"/>
                <a:cs typeface="Calibri"/>
                <a:hlinkClick r:id="rId7"/>
              </a:rPr>
              <a:t>ZIM</a:t>
            </a:r>
            <a:endParaRPr sz="1800"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Sciebo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0520" indent="-33845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sz="1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VPN-Außenzugang</a:t>
            </a:r>
            <a:r>
              <a:rPr sz="1800" b="1" u="heavy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zum</a:t>
            </a:r>
            <a:r>
              <a:rPr sz="1800" b="1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Universitätsnetz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76A1A5-F968-F7E3-AA54-1AEF047B9566}"/>
              </a:ext>
            </a:extLst>
          </p:cNvPr>
          <p:cNvSpPr txBox="1"/>
          <p:nvPr/>
        </p:nvSpPr>
        <p:spPr>
          <a:xfrm>
            <a:off x="-467867" y="883733"/>
            <a:ext cx="9143999" cy="1631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DE" b="1" dirty="0"/>
          </a:p>
          <a:p>
            <a:pPr>
              <a:lnSpc>
                <a:spcPct val="150000"/>
              </a:lnSpc>
            </a:pPr>
            <a:r>
              <a:rPr lang="en-DE" b="1" dirty="0"/>
              <a:t>	Hier könnt ihr uns finden:</a:t>
            </a:r>
          </a:p>
          <a:p>
            <a:pPr>
              <a:lnSpc>
                <a:spcPct val="150000"/>
              </a:lnSpc>
            </a:pPr>
            <a:r>
              <a:rPr lang="en-DE" sz="1725" b="1" dirty="0"/>
              <a:t>		</a:t>
            </a:r>
            <a:r>
              <a:rPr lang="en-DE" sz="1575" b="1" dirty="0"/>
              <a:t>Unser Fachschaftsraum:  </a:t>
            </a:r>
            <a:r>
              <a:rPr lang="en-DE" sz="1500" b="1" dirty="0"/>
              <a:t>FMM.00.14 </a:t>
            </a:r>
            <a:r>
              <a:rPr lang="en-DE" sz="1500" dirty="0"/>
              <a:t>am Freudenberg</a:t>
            </a:r>
          </a:p>
          <a:p>
            <a:pPr>
              <a:lnSpc>
                <a:spcPct val="150000"/>
              </a:lnSpc>
            </a:pPr>
            <a:r>
              <a:rPr lang="en-DE" sz="1500" dirty="0"/>
              <a:t>		</a:t>
            </a:r>
            <a:r>
              <a:rPr lang="en-DE" sz="1500" b="1" dirty="0"/>
              <a:t>E-Mail:</a:t>
            </a:r>
            <a:r>
              <a:rPr lang="en-DE" sz="1500" dirty="0"/>
              <a:t> </a:t>
            </a:r>
            <a:r>
              <a:rPr lang="en-DE" sz="1500" i="1" dirty="0"/>
              <a:t>fachschaft.ifb@uni-wuppertal.de</a:t>
            </a:r>
            <a:endParaRPr lang="en-DE" sz="2400" i="1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8809F65-DAF3-153B-48BA-502352EAB6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59139" y="390701"/>
            <a:ext cx="4404020" cy="317780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AC8E8-7197-738D-198A-AAA7050CD7C5}"/>
              </a:ext>
            </a:extLst>
          </p:cNvPr>
          <p:cNvSpPr txBox="1"/>
          <p:nvPr/>
        </p:nvSpPr>
        <p:spPr>
          <a:xfrm>
            <a:off x="467868" y="2627197"/>
            <a:ext cx="7947932" cy="334707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en-DE" sz="1350" b="1" dirty="0"/>
          </a:p>
          <a:p>
            <a:endParaRPr lang="en-DE" sz="1350" b="1" dirty="0"/>
          </a:p>
          <a:p>
            <a:r>
              <a:rPr lang="en-DE" sz="1350" b="1" dirty="0"/>
              <a:t>Unser Moodle – Kurs:</a:t>
            </a:r>
          </a:p>
          <a:p>
            <a:endParaRPr lang="en-DE" sz="1350" dirty="0"/>
          </a:p>
          <a:p>
            <a:r>
              <a:rPr lang="en-DE" sz="1350" dirty="0"/>
              <a:t>		</a:t>
            </a:r>
          </a:p>
          <a:p>
            <a:endParaRPr lang="en-DE" sz="1350" dirty="0"/>
          </a:p>
          <a:p>
            <a:r>
              <a:rPr lang="en-DE" sz="1350" dirty="0"/>
              <a:t>	</a:t>
            </a:r>
          </a:p>
          <a:p>
            <a:endParaRPr lang="en-DE" sz="1350" dirty="0"/>
          </a:p>
          <a:p>
            <a:endParaRPr lang="en-DE" sz="1350" dirty="0"/>
          </a:p>
          <a:p>
            <a:endParaRPr lang="de-DE" sz="1350" dirty="0"/>
          </a:p>
          <a:p>
            <a:endParaRPr lang="en-DE" sz="1350" dirty="0"/>
          </a:p>
          <a:p>
            <a:endParaRPr lang="en-DE" sz="1350" dirty="0"/>
          </a:p>
          <a:p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https://moodle.uni-wuppertal.de/course/view.php?id=20302</a:t>
            </a:r>
            <a:endParaRPr lang="en-GB" sz="1050" dirty="0"/>
          </a:p>
          <a:p>
            <a:endParaRPr lang="en-DE" sz="1350" dirty="0"/>
          </a:p>
          <a:p>
            <a:endParaRPr lang="en-DE" sz="1350" dirty="0"/>
          </a:p>
          <a:p>
            <a:endParaRPr lang="en-DE" sz="1350" dirty="0"/>
          </a:p>
          <a:p>
            <a:endParaRPr lang="en-DE" sz="1350" b="1" dirty="0"/>
          </a:p>
          <a:p>
            <a:r>
              <a:rPr lang="en-DE" sz="1350" b="1" dirty="0"/>
              <a:t>	</a:t>
            </a:r>
          </a:p>
          <a:p>
            <a:r>
              <a:rPr lang="en-DE" sz="1350" b="1" dirty="0"/>
              <a:t>	Instagram: </a:t>
            </a:r>
          </a:p>
          <a:p>
            <a:endParaRPr lang="en-DE" sz="1350" dirty="0"/>
          </a:p>
          <a:p>
            <a:endParaRPr lang="en-DE" sz="1350" dirty="0"/>
          </a:p>
          <a:p>
            <a:endParaRPr lang="en-DE" sz="1350" dirty="0"/>
          </a:p>
          <a:p>
            <a:endParaRPr lang="en-DE" sz="1350" dirty="0"/>
          </a:p>
          <a:p>
            <a:endParaRPr lang="en-DE" sz="1350" dirty="0"/>
          </a:p>
          <a:p>
            <a:endParaRPr lang="en-DE" sz="1350" dirty="0"/>
          </a:p>
          <a:p>
            <a:endParaRPr lang="en-DE" sz="1350" dirty="0"/>
          </a:p>
          <a:p>
            <a:endParaRPr lang="en-DE" sz="1350" dirty="0"/>
          </a:p>
          <a:p>
            <a:r>
              <a:rPr lang="en-DE" sz="1350" dirty="0"/>
              <a:t>			</a:t>
            </a:r>
            <a:r>
              <a:rPr lang="de-DE" sz="1350" dirty="0"/>
              <a:t>		                 </a:t>
            </a:r>
            <a:r>
              <a:rPr lang="en-DE" sz="1350" dirty="0"/>
              <a:t>@fsifb.wuppertal</a:t>
            </a:r>
          </a:p>
          <a:p>
            <a:endParaRPr lang="en-DE" sz="1350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F2B0A50C-0B6D-B761-83A5-6596B69FB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449261"/>
            <a:ext cx="1343026" cy="1343026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5283E3F-B8EB-1581-A6CE-78D3376AAA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33" t="11639" r="11639" b="24668"/>
          <a:stretch/>
        </p:blipFill>
        <p:spPr>
          <a:xfrm>
            <a:off x="6019800" y="3430899"/>
            <a:ext cx="1343026" cy="1361388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3C00A304-1F9B-8FD5-826D-7D0A7DB8B94C}"/>
              </a:ext>
            </a:extLst>
          </p:cNvPr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ABA6B199-541D-0214-04E8-2FFFC7281BE8}"/>
              </a:ext>
            </a:extLst>
          </p:cNvPr>
          <p:cNvSpPr txBox="1">
            <a:spLocks/>
          </p:cNvSpPr>
          <p:nvPr/>
        </p:nvSpPr>
        <p:spPr>
          <a:xfrm>
            <a:off x="467868" y="379077"/>
            <a:ext cx="8676132" cy="443711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>
              <a:defRPr sz="45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de-DE" sz="2800" kern="0" dirty="0"/>
              <a:t>FACHSCHSCHAFT- Institut für Bildungsforschung</a:t>
            </a:r>
          </a:p>
        </p:txBody>
      </p:sp>
    </p:spTree>
    <p:extLst>
      <p:ext uri="{BB962C8B-B14F-4D97-AF65-F5344CB8AC3E}">
        <p14:creationId xmlns:p14="http://schemas.microsoft.com/office/powerpoint/2010/main" val="297108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 bwMode="auto">
          <a:xfrm>
            <a:off x="6202103" y="2023065"/>
            <a:ext cx="2801608" cy="420455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br>
              <a:rPr lang="de-DE" sz="2200"/>
            </a:br>
            <a:r>
              <a:rPr lang="de-DE" sz="2200"/>
              <a:t> </a:t>
            </a:r>
            <a:endParaRPr/>
          </a:p>
          <a:p>
            <a:pPr>
              <a:spcBef>
                <a:spcPts val="0"/>
              </a:spcBef>
              <a:defRPr/>
            </a:pPr>
            <a:r>
              <a:rPr lang="de-DE" sz="2300"/>
              <a:t>Fitness &amp; Gesundheit (Jumping Fitness, Yoga, etc.)  </a:t>
            </a:r>
            <a:endParaRPr/>
          </a:p>
          <a:p>
            <a:pPr marL="57150" indent="0">
              <a:spcBef>
                <a:spcPts val="0"/>
              </a:spcBef>
              <a:buNone/>
              <a:defRPr/>
            </a:pPr>
            <a:endParaRPr lang="de-DE" sz="2300"/>
          </a:p>
          <a:p>
            <a:pPr>
              <a:spcBef>
                <a:spcPts val="0"/>
              </a:spcBef>
              <a:defRPr/>
            </a:pPr>
            <a:r>
              <a:rPr lang="de-DE" sz="2300"/>
              <a:t>Individualsport (Tricking, Fechten, etc.) </a:t>
            </a:r>
            <a:endParaRPr/>
          </a:p>
          <a:p>
            <a:pPr marL="57150" indent="0">
              <a:spcBef>
                <a:spcPts val="0"/>
              </a:spcBef>
              <a:buNone/>
              <a:defRPr/>
            </a:pPr>
            <a:endParaRPr lang="de-DE" sz="2300"/>
          </a:p>
          <a:p>
            <a:pPr>
              <a:spcBef>
                <a:spcPts val="0"/>
              </a:spcBef>
              <a:defRPr/>
            </a:pPr>
            <a:r>
              <a:rPr lang="de-DE" sz="2300"/>
              <a:t>Sportspiele (Fußball, Basketball, Volleyball, etc.) </a:t>
            </a:r>
            <a:endParaRPr/>
          </a:p>
          <a:p>
            <a:pPr marL="57150" indent="0">
              <a:spcBef>
                <a:spcPts val="0"/>
              </a:spcBef>
              <a:buNone/>
              <a:defRPr/>
            </a:pPr>
            <a:endParaRPr lang="de-DE" sz="2300"/>
          </a:p>
          <a:p>
            <a:pPr>
              <a:spcBef>
                <a:spcPts val="0"/>
              </a:spcBef>
              <a:defRPr/>
            </a:pPr>
            <a:r>
              <a:rPr lang="de-DE" sz="2300"/>
              <a:t>Tanz (Ballett, Gesellschaftstanz, etc.)</a:t>
            </a:r>
            <a:endParaRPr/>
          </a:p>
          <a:p>
            <a:pPr marL="57150" indent="0">
              <a:spcBef>
                <a:spcPts val="0"/>
              </a:spcBef>
              <a:buNone/>
              <a:defRPr/>
            </a:pPr>
            <a:endParaRPr lang="de-DE" sz="2300"/>
          </a:p>
          <a:p>
            <a:pPr>
              <a:spcBef>
                <a:spcPts val="0"/>
              </a:spcBef>
              <a:defRPr/>
            </a:pPr>
            <a:r>
              <a:rPr lang="de-DE" sz="2300"/>
              <a:t>Kampfsport (Judo, Kickboxen, etc.)  </a:t>
            </a:r>
            <a:endParaRPr/>
          </a:p>
          <a:p>
            <a:pPr marL="57150" indent="0">
              <a:spcBef>
                <a:spcPts val="0"/>
              </a:spcBef>
              <a:buNone/>
              <a:defRPr/>
            </a:pPr>
            <a:endParaRPr lang="de-DE" sz="2300"/>
          </a:p>
          <a:p>
            <a:pPr>
              <a:spcBef>
                <a:spcPts val="0"/>
              </a:spcBef>
              <a:defRPr/>
            </a:pPr>
            <a:r>
              <a:rPr lang="de-DE" sz="2300"/>
              <a:t>Outdoor (Nordic Walking, etc.) </a:t>
            </a:r>
            <a:br>
              <a:rPr lang="de-DE" sz="2300"/>
            </a:br>
            <a:endParaRPr lang="de-DE" sz="230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468313" y="274638"/>
            <a:ext cx="8229600" cy="850106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1"/>
                </a:solidFill>
              </a:rPr>
              <a:t>Sportprogramm</a:t>
            </a:r>
            <a:r>
              <a:rPr lang="de-DE" b="1" dirty="0"/>
              <a:t> </a:t>
            </a:r>
            <a:endParaRPr dirty="0"/>
          </a:p>
        </p:txBody>
      </p:sp>
      <p:sp>
        <p:nvSpPr>
          <p:cNvPr id="5" name="Rechteck 4"/>
          <p:cNvSpPr/>
          <p:nvPr/>
        </p:nvSpPr>
        <p:spPr bwMode="auto">
          <a:xfrm>
            <a:off x="232776" y="1257855"/>
            <a:ext cx="8660027" cy="587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de-DE" sz="1600">
                <a:solidFill>
                  <a:prstClr val="black"/>
                </a:solidFill>
                <a:latin typeface="Arial"/>
              </a:rPr>
              <a:t>Abwechslungsreiches und umfangreiches </a:t>
            </a:r>
            <a:r>
              <a:rPr lang="de-DE" sz="1600" b="1">
                <a:solidFill>
                  <a:prstClr val="black"/>
                </a:solidFill>
                <a:latin typeface="Arial"/>
              </a:rPr>
              <a:t>Sportprogramm vor Ort </a:t>
            </a:r>
            <a:r>
              <a:rPr lang="de-DE" sz="1600">
                <a:solidFill>
                  <a:prstClr val="black"/>
                </a:solidFill>
                <a:latin typeface="Arial"/>
              </a:rPr>
              <a:t>(Unihalle, CampusGym, K.12.30)</a:t>
            </a:r>
            <a:endParaRPr/>
          </a:p>
        </p:txBody>
      </p:sp>
      <p:sp>
        <p:nvSpPr>
          <p:cNvPr id="7" name="Textfeld 6"/>
          <p:cNvSpPr txBox="1"/>
          <p:nvPr/>
        </p:nvSpPr>
        <p:spPr bwMode="auto">
          <a:xfrm>
            <a:off x="6219874" y="1792625"/>
            <a:ext cx="232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latin typeface="Arial"/>
                <a:cs typeface="Arial"/>
              </a:rPr>
              <a:t>Über 60 Sportarten:</a:t>
            </a:r>
            <a:endParaRPr lang="de-DE">
              <a:latin typeface="Arial"/>
              <a:cs typeface="Arial"/>
            </a:endParaRPr>
          </a:p>
        </p:txBody>
      </p:sp>
      <p:pic>
        <p:nvPicPr>
          <p:cNvPr id="1914234077" name="Grafik 191423407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792624"/>
            <a:ext cx="6113499" cy="35981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 bwMode="auto">
          <a:xfrm>
            <a:off x="539552" y="477369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Übersicht </a:t>
            </a:r>
            <a:r>
              <a:rPr lang="de-DE" b="1" dirty="0"/>
              <a:t>Sportprogramm für das </a:t>
            </a:r>
            <a:r>
              <a:rPr lang="de-DE" b="1" dirty="0" err="1"/>
              <a:t>WiSe</a:t>
            </a:r>
            <a:r>
              <a:rPr lang="de-DE" b="1" dirty="0"/>
              <a:t> 2023/2024</a:t>
            </a:r>
            <a:r>
              <a:rPr lang="de-DE" dirty="0"/>
              <a:t> online einsehbar </a:t>
            </a:r>
            <a:endParaRPr dirty="0"/>
          </a:p>
          <a:p>
            <a:pPr>
              <a:defRPr/>
            </a:pPr>
            <a:r>
              <a:rPr lang="de-DE" b="0" dirty="0"/>
              <a:t>Buchungsstart: Freitag, </a:t>
            </a:r>
            <a:r>
              <a:rPr lang="de-DE" b="1" dirty="0"/>
              <a:t>20.10.2023 um 14:00 Uhr </a:t>
            </a:r>
            <a:endParaRPr lang="de-DE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de-DE" b="1" dirty="0">
                <a:solidFill>
                  <a:srgbClr val="FF0000"/>
                </a:solidFill>
              </a:rPr>
              <a:t>    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539552" y="367838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/>
                <a:cs typeface="Arial"/>
              </a:rPr>
              <a:t>16.10.23 – 20.10.23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" name="Inhaltsplatzhalter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-36946"/>
            <a:ext cx="9144000" cy="345743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1"/>
                </a:solidFill>
              </a:rPr>
              <a:t>Fitnesszentrum </a:t>
            </a:r>
            <a:r>
              <a:rPr lang="de-DE" b="1" dirty="0" err="1">
                <a:solidFill>
                  <a:schemeClr val="tx1"/>
                </a:solidFill>
              </a:rPr>
              <a:t>BergWerk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3112" y="1253581"/>
            <a:ext cx="8100000" cy="4762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 bwMode="auto">
          <a:xfrm>
            <a:off x="3221083" y="1700808"/>
            <a:ext cx="5616624" cy="3672408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>
              <a:lnSpc>
                <a:spcPct val="150000"/>
              </a:lnSpc>
              <a:defRPr/>
            </a:pPr>
            <a:r>
              <a:rPr lang="de-DE" b="1" dirty="0"/>
              <a:t>Familiäre Wohlfühlatmosphäre zentral </a:t>
            </a:r>
            <a:r>
              <a:rPr lang="de-DE" dirty="0"/>
              <a:t>auf dem Campus </a:t>
            </a:r>
            <a:r>
              <a:rPr lang="de-DE" dirty="0" err="1"/>
              <a:t>Grifflenberg</a:t>
            </a:r>
            <a:r>
              <a:rPr lang="de-DE" dirty="0"/>
              <a:t> (Gebäude I, Ebene 12, Raum 07)</a:t>
            </a:r>
            <a:endParaRPr dirty="0"/>
          </a:p>
          <a:p>
            <a:pPr>
              <a:lnSpc>
                <a:spcPct val="150000"/>
              </a:lnSpc>
              <a:defRPr/>
            </a:pPr>
            <a:r>
              <a:rPr lang="de-DE" b="1" dirty="0"/>
              <a:t>Fitnesstraining </a:t>
            </a:r>
            <a:r>
              <a:rPr lang="de-DE" b="0" dirty="0"/>
              <a:t>mit modernsten Geräten</a:t>
            </a:r>
            <a:endParaRPr b="0" dirty="0"/>
          </a:p>
          <a:p>
            <a:pPr>
              <a:lnSpc>
                <a:spcPct val="150000"/>
              </a:lnSpc>
              <a:defRPr/>
            </a:pPr>
            <a:r>
              <a:rPr lang="de-DE" b="1" dirty="0"/>
              <a:t>Professionelle, individuelle</a:t>
            </a:r>
            <a:r>
              <a:rPr lang="de-DE" dirty="0"/>
              <a:t> Betreuung durch </a:t>
            </a:r>
            <a:r>
              <a:rPr lang="de-DE" b="1" dirty="0"/>
              <a:t>qualifizierte</a:t>
            </a:r>
            <a:r>
              <a:rPr lang="de-DE" dirty="0"/>
              <a:t> Coaches</a:t>
            </a:r>
            <a:endParaRPr dirty="0"/>
          </a:p>
          <a:p>
            <a:pPr>
              <a:lnSpc>
                <a:spcPct val="150000"/>
              </a:lnSpc>
              <a:defRPr/>
            </a:pPr>
            <a:r>
              <a:rPr lang="de-DE" b="1" dirty="0"/>
              <a:t>Kosten</a:t>
            </a:r>
            <a:r>
              <a:rPr lang="de-DE" dirty="0"/>
              <a:t>: ab 15 € monatlich</a:t>
            </a:r>
            <a:endParaRPr dirty="0"/>
          </a:p>
          <a:p>
            <a:pPr>
              <a:lnSpc>
                <a:spcPct val="150000"/>
              </a:lnSpc>
              <a:defRPr/>
            </a:pPr>
            <a:r>
              <a:rPr lang="de-DE" b="1" dirty="0"/>
              <a:t>Keine</a:t>
            </a:r>
            <a:r>
              <a:rPr lang="de-DE" dirty="0"/>
              <a:t> automatische Vertragsverlängerung, </a:t>
            </a:r>
            <a:r>
              <a:rPr lang="de-DE" b="1" dirty="0"/>
              <a:t>keine </a:t>
            </a:r>
            <a:r>
              <a:rPr lang="de-DE" dirty="0"/>
              <a:t>Anmeldegebühren</a:t>
            </a:r>
          </a:p>
          <a:p>
            <a:pPr>
              <a:lnSpc>
                <a:spcPct val="150000"/>
              </a:lnSpc>
              <a:defRPr/>
            </a:pPr>
            <a:r>
              <a:rPr lang="de-DE" b="1" dirty="0"/>
              <a:t>Trainingspause </a:t>
            </a:r>
            <a:r>
              <a:rPr lang="de-DE" dirty="0"/>
              <a:t>möglich</a:t>
            </a:r>
            <a:endParaRPr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1"/>
                </a:solidFill>
              </a:rPr>
              <a:t>Fitnesszentrum </a:t>
            </a:r>
            <a:r>
              <a:rPr lang="de-DE" b="1" dirty="0" err="1">
                <a:solidFill>
                  <a:schemeClr val="tx1"/>
                </a:solidFill>
              </a:rPr>
              <a:t>BergWerk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800" y="1904400"/>
            <a:ext cx="3128400" cy="3060000"/>
          </a:xfrm>
          <a:prstGeom prst="rect">
            <a:avLst/>
          </a:prstGeom>
        </p:spPr>
      </p:pic>
      <p:sp>
        <p:nvSpPr>
          <p:cNvPr id="717985280" name="Titel 2"/>
          <p:cNvSpPr>
            <a:spLocks noGrp="1"/>
          </p:cNvSpPr>
          <p:nvPr/>
        </p:nvSpPr>
        <p:spPr bwMode="auto">
          <a:xfrm>
            <a:off x="28798" y="5012024"/>
            <a:ext cx="9101312" cy="1143000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 sz="3000" b="1" dirty="0">
                <a:latin typeface="Arial"/>
                <a:cs typeface="Arial"/>
              </a:rPr>
              <a:t>Schnupperwoche:</a:t>
            </a:r>
          </a:p>
          <a:p>
            <a:pPr>
              <a:defRPr/>
            </a:pPr>
            <a:r>
              <a:rPr lang="de-DE" sz="3000" b="1" dirty="0"/>
              <a:t>23.-27.10.2023</a:t>
            </a:r>
            <a:endParaRPr sz="30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/>
        </p:blipFill>
        <p:spPr bwMode="auto">
          <a:xfrm>
            <a:off x="1187624" y="1772816"/>
            <a:ext cx="3306303" cy="330630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b="1" dirty="0">
                <a:solidFill>
                  <a:schemeClr val="tx1"/>
                </a:solidFill>
              </a:rPr>
              <a:t>Werde Übungsleiter*in </a:t>
            </a:r>
            <a:br>
              <a:rPr lang="de-DE" b="1" dirty="0">
                <a:solidFill>
                  <a:schemeClr val="tx1"/>
                </a:solidFill>
              </a:rPr>
            </a:br>
            <a:r>
              <a:rPr lang="de-DE" b="1" dirty="0">
                <a:solidFill>
                  <a:schemeClr val="tx1"/>
                </a:solidFill>
              </a:rPr>
              <a:t>beim </a:t>
            </a:r>
            <a:r>
              <a:rPr lang="de-DE" b="1" dirty="0" err="1">
                <a:solidFill>
                  <a:schemeClr val="tx1"/>
                </a:solidFill>
              </a:rPr>
              <a:t>UniSport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72815"/>
            <a:ext cx="3312228" cy="330630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87624" y="5249629"/>
            <a:ext cx="6984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/>
              <a:t>Interesse?</a:t>
            </a:r>
            <a:r>
              <a:rPr lang="de-DE" sz="2200" dirty="0"/>
              <a:t> Melde dich dazu bei uns formlos per Mail an: </a:t>
            </a:r>
            <a:r>
              <a:rPr lang="de-DE" sz="2200" b="1" dirty="0"/>
              <a:t>unisport@uni-wuppertal.de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467544" y="203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1"/>
                </a:solidFill>
              </a:rPr>
              <a:t>Student </a:t>
            </a:r>
            <a:r>
              <a:rPr lang="de-DE" b="1" dirty="0" err="1">
                <a:solidFill>
                  <a:schemeClr val="tx1"/>
                </a:solidFill>
              </a:rPr>
              <a:t>Health</a:t>
            </a:r>
            <a:r>
              <a:rPr lang="de-DE" b="1" dirty="0">
                <a:solidFill>
                  <a:schemeClr val="tx1"/>
                </a:solidFill>
              </a:rPr>
              <a:t> Center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Inhaltsplatzhalter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03648" y="980728"/>
            <a:ext cx="6120224" cy="359784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295128" y="4653136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SAVE THE DATE</a:t>
            </a:r>
          </a:p>
          <a:p>
            <a:endParaRPr lang="de-DE" sz="2000" b="1" dirty="0"/>
          </a:p>
          <a:p>
            <a:r>
              <a:rPr lang="de-DE" sz="2000" b="1" dirty="0"/>
              <a:t>Student </a:t>
            </a:r>
            <a:r>
              <a:rPr lang="de-DE" sz="2000" b="1" dirty="0" err="1"/>
              <a:t>Health</a:t>
            </a:r>
            <a:r>
              <a:rPr lang="de-DE" sz="2000" b="1" dirty="0"/>
              <a:t> </a:t>
            </a:r>
            <a:r>
              <a:rPr lang="de-DE" sz="2000" b="1" dirty="0" err="1"/>
              <a:t>Week</a:t>
            </a:r>
            <a:r>
              <a:rPr lang="de-DE" sz="2000" b="1" dirty="0"/>
              <a:t>: 13.11.-17.11.</a:t>
            </a:r>
          </a:p>
          <a:p>
            <a:r>
              <a:rPr lang="de-DE" sz="2000" b="1" dirty="0"/>
              <a:t>Mental </a:t>
            </a:r>
            <a:r>
              <a:rPr lang="de-DE" sz="2000" b="1" dirty="0" err="1"/>
              <a:t>Health</a:t>
            </a:r>
            <a:r>
              <a:rPr lang="de-DE" sz="2000" b="1" dirty="0"/>
              <a:t> Reihe: 07.11., 13.11., 21.11., 27.11</a:t>
            </a:r>
            <a:r>
              <a:rPr lang="de-DE" b="1" dirty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 bwMode="auto">
          <a:xfrm>
            <a:off x="899592" y="1340768"/>
            <a:ext cx="7344816" cy="4525200"/>
          </a:xfrm>
          <a:prstGeom prst="rect">
            <a:avLst/>
          </a:prstGeom>
          <a:ln>
            <a:solidFill>
              <a:srgbClr val="7FAD18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Büro des </a:t>
            </a:r>
            <a:r>
              <a:rPr lang="de-DE" dirty="0" err="1"/>
              <a:t>UniSports</a:t>
            </a:r>
            <a:r>
              <a:rPr lang="de-DE" dirty="0"/>
              <a:t>: Gebäude H, Ebene 10, Raum 13 </a:t>
            </a:r>
            <a:br>
              <a:rPr lang="de-DE" dirty="0"/>
            </a:br>
            <a:endParaRPr lang="de-DE" dirty="0"/>
          </a:p>
          <a:p>
            <a:pPr>
              <a:defRPr/>
            </a:pPr>
            <a:r>
              <a:rPr lang="de-DE" dirty="0"/>
              <a:t>Telefon: 0202 439 3229 </a:t>
            </a:r>
            <a:br>
              <a:rPr lang="de-DE" dirty="0"/>
            </a:br>
            <a:endParaRPr lang="de-DE" dirty="0"/>
          </a:p>
          <a:p>
            <a:pPr>
              <a:defRPr/>
            </a:pPr>
            <a:r>
              <a:rPr lang="de-DE" dirty="0"/>
              <a:t>E-Mail: </a:t>
            </a:r>
            <a:r>
              <a:rPr lang="de-DE" u="sng" dirty="0">
                <a:hlinkClick r:id="rId2" tooltip="mailto:hochschulsport@uni-wuppertal.de"/>
              </a:rPr>
              <a:t>unisport@uni-wuppertal.de</a:t>
            </a:r>
            <a:br>
              <a:rPr lang="de-DE" dirty="0"/>
            </a:br>
            <a:endParaRPr lang="de-DE" dirty="0"/>
          </a:p>
          <a:p>
            <a:pPr>
              <a:defRPr/>
            </a:pPr>
            <a:r>
              <a:rPr lang="de-DE" dirty="0"/>
              <a:t>Homepage: </a:t>
            </a:r>
            <a:r>
              <a:rPr lang="de-DE" u="sng">
                <a:hlinkClick r:id="rId3" tooltip="http://www.hochschulsport.uni-wuppertal.de/"/>
              </a:rPr>
              <a:t>www.unisport.uni-wuppertal.de</a:t>
            </a:r>
            <a:r>
              <a:rPr lang="de-DE"/>
              <a:t> </a:t>
            </a:r>
            <a:br>
              <a:rPr lang="de-DE" dirty="0"/>
            </a:br>
            <a:endParaRPr lang="de-DE" dirty="0"/>
          </a:p>
          <a:p>
            <a:pPr>
              <a:defRPr/>
            </a:pPr>
            <a:r>
              <a:rPr lang="de-DE" dirty="0"/>
              <a:t>Instagram: </a:t>
            </a:r>
            <a:r>
              <a:rPr lang="de-DE" u="sng" dirty="0">
                <a:hlinkClick r:id="rId4" tooltip="https://www.instagram.com/unisport.wtal/?hl=de"/>
              </a:rPr>
              <a:t>/</a:t>
            </a:r>
            <a:r>
              <a:rPr lang="de-DE" u="sng" dirty="0" err="1">
                <a:hlinkClick r:id="rId4" tooltip="https://www.instagram.com/unisport.wtal/?hl=de"/>
              </a:rPr>
              <a:t>unisport.wtal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b="1" dirty="0">
                <a:solidFill>
                  <a:schemeClr val="tx1"/>
                </a:solidFill>
              </a:rPr>
              <a:t>Noch Fragen? Meldet Euch!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4911" y="944880"/>
              <a:ext cx="2607563" cy="4876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288" y="5969506"/>
              <a:ext cx="1886711" cy="8092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15783" y="6092952"/>
              <a:ext cx="1728470" cy="541020"/>
            </a:xfrm>
            <a:custGeom>
              <a:avLst/>
              <a:gdLst/>
              <a:ahLst/>
              <a:cxnLst/>
              <a:rect l="l" t="t" r="r" b="b"/>
              <a:pathLst>
                <a:path w="1728470" h="541020">
                  <a:moveTo>
                    <a:pt x="1728216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1728216" y="541020"/>
                  </a:lnTo>
                  <a:lnTo>
                    <a:pt x="1728216" y="0"/>
                  </a:lnTo>
                  <a:close/>
                </a:path>
              </a:pathLst>
            </a:custGeom>
            <a:solidFill>
              <a:srgbClr val="88B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3988" y="6155435"/>
              <a:ext cx="1146048" cy="417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184" y="6024375"/>
              <a:ext cx="7029450" cy="7292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7868" y="6092952"/>
              <a:ext cx="6841490" cy="541020"/>
            </a:xfrm>
            <a:custGeom>
              <a:avLst/>
              <a:gdLst/>
              <a:ahLst/>
              <a:cxnLst/>
              <a:rect l="l" t="t" r="r" b="b"/>
              <a:pathLst>
                <a:path w="6841490" h="541020">
                  <a:moveTo>
                    <a:pt x="6841235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6841235" y="541020"/>
                  </a:lnTo>
                  <a:lnTo>
                    <a:pt x="6841235" y="0"/>
                  </a:lnTo>
                  <a:close/>
                </a:path>
              </a:pathLst>
            </a:custGeom>
            <a:solidFill>
              <a:srgbClr val="FFFFFF">
                <a:alpha val="9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29229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Arial"/>
                <a:cs typeface="Arial"/>
              </a:rPr>
              <a:t>Noch</a:t>
            </a:r>
            <a:r>
              <a:rPr sz="3600" b="0" spc="-10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Fragen?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90041" y="1229867"/>
            <a:ext cx="7505700" cy="5356860"/>
            <a:chOff x="590041" y="1229867"/>
            <a:chExt cx="7505700" cy="5356860"/>
          </a:xfrm>
        </p:grpSpPr>
        <p:sp>
          <p:nvSpPr>
            <p:cNvPr id="15" name="object 15"/>
            <p:cNvSpPr/>
            <p:nvPr/>
          </p:nvSpPr>
          <p:spPr>
            <a:xfrm>
              <a:off x="602741" y="6139433"/>
              <a:ext cx="2219325" cy="434340"/>
            </a:xfrm>
            <a:custGeom>
              <a:avLst/>
              <a:gdLst/>
              <a:ahLst/>
              <a:cxnLst/>
              <a:rect l="l" t="t" r="r" b="b"/>
              <a:pathLst>
                <a:path w="2219325" h="434340">
                  <a:moveTo>
                    <a:pt x="2218944" y="0"/>
                  </a:moveTo>
                  <a:lnTo>
                    <a:pt x="0" y="0"/>
                  </a:lnTo>
                  <a:lnTo>
                    <a:pt x="0" y="434339"/>
                  </a:lnTo>
                  <a:lnTo>
                    <a:pt x="2218944" y="434339"/>
                  </a:lnTo>
                  <a:lnTo>
                    <a:pt x="221894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2741" y="6139433"/>
              <a:ext cx="2219325" cy="434340"/>
            </a:xfrm>
            <a:custGeom>
              <a:avLst/>
              <a:gdLst/>
              <a:ahLst/>
              <a:cxnLst/>
              <a:rect l="l" t="t" r="r" b="b"/>
              <a:pathLst>
                <a:path w="2219325" h="434340">
                  <a:moveTo>
                    <a:pt x="0" y="434339"/>
                  </a:moveTo>
                  <a:lnTo>
                    <a:pt x="2218944" y="434339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434339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8511" y="1229867"/>
              <a:ext cx="7046976" cy="397459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430651" y="5278882"/>
            <a:ext cx="22847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4295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Calibri"/>
                <a:cs typeface="Calibri"/>
              </a:rPr>
              <a:t>https://</a:t>
            </a:r>
            <a:r>
              <a:rPr sz="800" spc="-5" dirty="0">
                <a:latin typeface="Calibri"/>
                <a:cs typeface="Calibri"/>
                <a:hlinkClick r:id="rId9"/>
              </a:rPr>
              <a:t>www.zdf.de/assets/fragen-und-antworten- 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mainzelmaennchen-100~768x432?cb=1476400334179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5429" y="6005475"/>
              <a:ext cx="1868570" cy="7553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3988" y="6155435"/>
              <a:ext cx="1146048" cy="4175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9327" y="0"/>
              <a:ext cx="4614671" cy="68579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72000" y="0"/>
              <a:ext cx="4572000" cy="6858000"/>
            </a:xfrm>
            <a:custGeom>
              <a:avLst/>
              <a:gdLst/>
              <a:ahLst/>
              <a:cxnLst/>
              <a:rect l="l" t="t" r="r" b="b"/>
              <a:pathLst>
                <a:path w="4572000" h="6858000">
                  <a:moveTo>
                    <a:pt x="457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572000" y="6858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88B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5867" y="5673852"/>
              <a:ext cx="1818131" cy="8092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4655" y="5838444"/>
              <a:ext cx="1146048" cy="417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43999" cy="685799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91692" y="777062"/>
            <a:ext cx="46431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0" dirty="0">
                <a:latin typeface="Arial"/>
                <a:cs typeface="Arial"/>
              </a:rPr>
              <a:t>Viel </a:t>
            </a:r>
            <a:r>
              <a:rPr sz="3600" b="0" spc="-5" dirty="0">
                <a:latin typeface="Arial"/>
                <a:cs typeface="Arial"/>
              </a:rPr>
              <a:t>Erfolg</a:t>
            </a:r>
            <a:r>
              <a:rPr sz="3600" b="0" spc="-1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im</a:t>
            </a:r>
            <a:r>
              <a:rPr sz="3600" b="0" spc="-2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Studium!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325868" y="5676900"/>
            <a:ext cx="1818639" cy="808355"/>
            <a:chOff x="7325868" y="5676900"/>
            <a:chExt cx="1818639" cy="80835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25868" y="5676900"/>
              <a:ext cx="1818131" cy="80778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415784" y="5774435"/>
              <a:ext cx="1728470" cy="539750"/>
            </a:xfrm>
            <a:custGeom>
              <a:avLst/>
              <a:gdLst/>
              <a:ahLst/>
              <a:cxnLst/>
              <a:rect l="l" t="t" r="r" b="b"/>
              <a:pathLst>
                <a:path w="1728470" h="539750">
                  <a:moveTo>
                    <a:pt x="1728216" y="0"/>
                  </a:moveTo>
                  <a:lnTo>
                    <a:pt x="0" y="0"/>
                  </a:lnTo>
                  <a:lnTo>
                    <a:pt x="0" y="539495"/>
                  </a:lnTo>
                  <a:lnTo>
                    <a:pt x="1728216" y="539495"/>
                  </a:lnTo>
                  <a:lnTo>
                    <a:pt x="1728216" y="0"/>
                  </a:lnTo>
                  <a:close/>
                </a:path>
              </a:pathLst>
            </a:custGeom>
            <a:solidFill>
              <a:srgbClr val="88B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4656" y="5838444"/>
              <a:ext cx="1146048" cy="417576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C966BF23-AB39-436C-BCEC-414BBBF6BD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44000" cy="685800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D780C43-CEB6-4C3F-A527-FA3B33F167E3}"/>
              </a:ext>
            </a:extLst>
          </p:cNvPr>
          <p:cNvSpPr/>
          <p:nvPr/>
        </p:nvSpPr>
        <p:spPr>
          <a:xfrm>
            <a:off x="1133367" y="140315"/>
            <a:ext cx="6791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Viel Erfolg im Studium!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26708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latin typeface="Arial"/>
                <a:cs typeface="Arial"/>
              </a:rPr>
              <a:t>Der</a:t>
            </a:r>
            <a:r>
              <a:rPr sz="3600" b="0" spc="-75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Unialltag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2950" y="1310834"/>
            <a:ext cx="8213725" cy="3840794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405765" lvl="1" indent="-2660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1800" b="1" spc="-5" dirty="0" err="1">
                <a:latin typeface="Calibri"/>
                <a:cs typeface="Calibri"/>
              </a:rPr>
              <a:t>Akademische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Viertelstunde:</a:t>
            </a:r>
            <a:endParaRPr sz="1800" dirty="0">
              <a:latin typeface="Calibri"/>
              <a:cs typeface="Calibri"/>
            </a:endParaRPr>
          </a:p>
          <a:p>
            <a:pPr marL="521334" lvl="2" indent="-26606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521334" algn="l"/>
                <a:tab pos="521970" algn="l"/>
              </a:tabLst>
            </a:pPr>
            <a:r>
              <a:rPr sz="1800" spc="-10" dirty="0">
                <a:latin typeface="Calibri"/>
                <a:cs typeface="Calibri"/>
              </a:rPr>
              <a:t>c.t.: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cum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tempore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(viertel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nach)</a:t>
            </a:r>
            <a:endParaRPr sz="1800" dirty="0">
              <a:latin typeface="Calibri"/>
              <a:cs typeface="Calibri"/>
            </a:endParaRPr>
          </a:p>
          <a:p>
            <a:pPr marL="521334" lvl="2" indent="-26606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1334" algn="l"/>
                <a:tab pos="521970" algn="l"/>
              </a:tabLst>
            </a:pPr>
            <a:r>
              <a:rPr sz="1800" spc="-10" dirty="0">
                <a:latin typeface="Calibri"/>
                <a:cs typeface="Calibri"/>
              </a:rPr>
              <a:t>s.t.: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sine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tempore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(pünktlich)</a:t>
            </a:r>
            <a:endParaRPr sz="1800" dirty="0">
              <a:latin typeface="Calibri"/>
              <a:cs typeface="Calibri"/>
            </a:endParaRPr>
          </a:p>
          <a:p>
            <a:pPr marL="468630" lvl="3">
              <a:lnSpc>
                <a:spcPct val="100000"/>
              </a:lnSpc>
              <a:spcBef>
                <a:spcPts val="420"/>
              </a:spcBef>
              <a:tabLst>
                <a:tab pos="913130" algn="l"/>
                <a:tab pos="913765" algn="l"/>
              </a:tabLst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5" dirty="0" err="1">
                <a:latin typeface="Calibri"/>
                <a:cs typeface="Calibri"/>
              </a:rPr>
              <a:t>Vorlesungszeit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10-12</a:t>
            </a:r>
            <a:r>
              <a:rPr lang="de-DE" sz="1800" spc="-5" dirty="0">
                <a:latin typeface="Calibri"/>
                <a:cs typeface="Calibri"/>
              </a:rPr>
              <a:t> Uhr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 err="1">
                <a:latin typeface="Calibri"/>
                <a:cs typeface="Calibri"/>
              </a:rPr>
              <a:t>bedeutet</a:t>
            </a:r>
            <a:r>
              <a:rPr sz="1800" spc="-10" dirty="0">
                <a:latin typeface="Calibri"/>
                <a:cs typeface="Calibri"/>
              </a:rPr>
              <a:t>: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Beginn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10:15</a:t>
            </a:r>
            <a:r>
              <a:rPr lang="de-DE" sz="1800" dirty="0">
                <a:latin typeface="Calibri"/>
                <a:cs typeface="Calibri"/>
              </a:rPr>
              <a:t> Uhr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Ende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11:45</a:t>
            </a:r>
            <a:r>
              <a:rPr lang="de-DE" sz="1800" dirty="0">
                <a:latin typeface="Calibri"/>
                <a:cs typeface="Calibri"/>
              </a:rPr>
              <a:t> Uhr</a:t>
            </a:r>
            <a:endParaRPr sz="1800" dirty="0">
              <a:latin typeface="Calibri"/>
              <a:cs typeface="Calibri"/>
            </a:endParaRPr>
          </a:p>
          <a:p>
            <a:pPr lvl="3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405765" lvl="1" indent="-2660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1800" spc="-5" dirty="0">
                <a:latin typeface="Calibri"/>
                <a:cs typeface="Calibri"/>
              </a:rPr>
              <a:t>Anwesenheit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Vorlesungen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keine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Pflicht,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sehr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zu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empfehlen</a:t>
            </a:r>
            <a:endParaRPr sz="1800" dirty="0">
              <a:latin typeface="Calibri"/>
              <a:cs typeface="Calibri"/>
            </a:endParaRPr>
          </a:p>
          <a:p>
            <a:pPr marL="405765" lvl="1" indent="-26606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1800" spc="-5" dirty="0">
                <a:latin typeface="Calibri"/>
                <a:cs typeface="Calibri"/>
              </a:rPr>
              <a:t>Anwesenheit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Tutorien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ist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zu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empfehlen</a:t>
            </a:r>
            <a:endParaRPr sz="1800" dirty="0">
              <a:latin typeface="Calibri"/>
              <a:cs typeface="Calibri"/>
            </a:endParaRPr>
          </a:p>
          <a:p>
            <a:pPr marL="405765" lvl="1" indent="-26606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1800" spc="-5" dirty="0">
                <a:latin typeface="Calibri"/>
                <a:cs typeface="Calibri"/>
              </a:rPr>
              <a:t>Anwesenheit in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Übungen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ist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zu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empfehlen</a:t>
            </a:r>
            <a:endParaRPr sz="1800" dirty="0">
              <a:latin typeface="Calibri"/>
              <a:cs typeface="Calibri"/>
            </a:endParaRPr>
          </a:p>
          <a:p>
            <a:pPr marL="405765" lvl="1" indent="-26606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1800" dirty="0">
                <a:latin typeface="Calibri"/>
                <a:cs typeface="Calibri"/>
              </a:rPr>
              <a:t>Am</a:t>
            </a:r>
            <a:r>
              <a:rPr sz="1800" spc="-5" dirty="0">
                <a:latin typeface="Calibri"/>
                <a:cs typeface="Calibri"/>
              </a:rPr>
              <a:t> Ende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Semesters</a:t>
            </a:r>
            <a:r>
              <a:rPr lang="de-DE" sz="1800" spc="-15" dirty="0">
                <a:latin typeface="Calibri"/>
                <a:cs typeface="Calibri"/>
              </a:rPr>
              <a:t> bzw. in der vorlesungsfreien Zeit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 err="1">
                <a:latin typeface="Calibri"/>
                <a:cs typeface="Calibri"/>
              </a:rPr>
              <a:t>folg</a:t>
            </a:r>
            <a:r>
              <a:rPr lang="de-DE" sz="1800" spc="-15" dirty="0">
                <a:latin typeface="Calibri"/>
                <a:cs typeface="Calibri"/>
              </a:rPr>
              <a:t>en</a:t>
            </a:r>
            <a:r>
              <a:rPr sz="1800" spc="-5" dirty="0">
                <a:latin typeface="Calibri"/>
                <a:cs typeface="Calibri"/>
              </a:rPr>
              <a:t> (meist)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eine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lang="de-DE" b="1" spc="15" dirty="0">
                <a:latin typeface="Calibri"/>
                <a:cs typeface="Calibri"/>
              </a:rPr>
              <a:t>Hauptklausur </a:t>
            </a:r>
            <a:r>
              <a:rPr lang="de-DE" spc="15" dirty="0">
                <a:latin typeface="Calibri"/>
                <a:cs typeface="Calibri"/>
              </a:rPr>
              <a:t>und eine </a:t>
            </a:r>
            <a:r>
              <a:rPr lang="de-DE" b="1" spc="15" dirty="0">
                <a:latin typeface="Calibri"/>
                <a:cs typeface="Calibri"/>
              </a:rPr>
              <a:t>Nachklausur</a:t>
            </a:r>
          </a:p>
          <a:p>
            <a:pPr marL="405765" lvl="1" indent="-26606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lang="de-DE" b="1" spc="15" dirty="0">
                <a:latin typeface="Calibri"/>
                <a:cs typeface="Calibri"/>
              </a:rPr>
              <a:t>Einzelkämpfer sind aufgeschmissen! Zum Lernen solltet ihr euch zusammenschließen!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826150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Abkürzungen in dieser Präsentation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40073" y="2962635"/>
            <a:ext cx="8213725" cy="61939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39700" lvl="1">
              <a:lnSpc>
                <a:spcPct val="100000"/>
              </a:lnSpc>
              <a:spcBef>
                <a:spcPts val="5"/>
              </a:spcBef>
              <a:tabLst>
                <a:tab pos="405765" algn="l"/>
                <a:tab pos="406400" algn="l"/>
              </a:tabLst>
            </a:pPr>
            <a:r>
              <a:rPr lang="de-DE" b="1" spc="-5" dirty="0" err="1">
                <a:latin typeface="Calibri"/>
                <a:cs typeface="Calibri"/>
              </a:rPr>
              <a:t>EdM</a:t>
            </a:r>
            <a:r>
              <a:rPr lang="de-DE" b="1" spc="-5" dirty="0">
                <a:latin typeface="Calibri"/>
                <a:cs typeface="Calibri"/>
              </a:rPr>
              <a:t> </a:t>
            </a:r>
            <a:r>
              <a:rPr lang="de-DE" spc="-5" dirty="0">
                <a:latin typeface="Calibri"/>
                <a:cs typeface="Calibri"/>
              </a:rPr>
              <a:t>Elemente der Mathematik</a:t>
            </a:r>
          </a:p>
          <a:p>
            <a:pPr marL="139700" lvl="1">
              <a:lnSpc>
                <a:spcPct val="100000"/>
              </a:lnSpc>
              <a:spcBef>
                <a:spcPts val="5"/>
              </a:spcBef>
              <a:tabLst>
                <a:tab pos="405765" algn="l"/>
                <a:tab pos="406400" algn="l"/>
              </a:tabLst>
            </a:pPr>
            <a:r>
              <a:rPr lang="de-DE" b="1" spc="-5" dirty="0">
                <a:latin typeface="Calibri"/>
                <a:cs typeface="Calibri"/>
              </a:rPr>
              <a:t>SP </a:t>
            </a:r>
            <a:r>
              <a:rPr lang="de-DE" spc="-5" dirty="0">
                <a:latin typeface="Calibri"/>
                <a:cs typeface="Calibri"/>
              </a:rPr>
              <a:t>Sonderpädagogik</a:t>
            </a:r>
            <a:endParaRPr lang="de-DE" spc="1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05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6" y="319862"/>
            <a:ext cx="826150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600" b="0" dirty="0">
                <a:latin typeface="Arial"/>
                <a:cs typeface="Arial"/>
              </a:rPr>
              <a:t>Elemente der Mathematik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40073" y="2962635"/>
            <a:ext cx="8213725" cy="127598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tabLst>
                <a:tab pos="277495" algn="l"/>
                <a:tab pos="278130" algn="l"/>
              </a:tabLst>
            </a:pPr>
            <a:r>
              <a:rPr lang="de-DE" b="1" dirty="0">
                <a:cs typeface="Calibri"/>
              </a:rPr>
              <a:t>Wahl des Profils</a:t>
            </a:r>
            <a:endParaRPr lang="de-DE" dirty="0"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10" dirty="0">
                <a:cs typeface="Calibri"/>
              </a:rPr>
              <a:t>Profil A „Mathematische Denkstrukturen“</a:t>
            </a:r>
          </a:p>
          <a:p>
            <a:pPr marL="518159" lvl="1" indent="-26543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10" dirty="0">
                <a:cs typeface="Calibri"/>
              </a:rPr>
              <a:t>Profil B „Haupt-, Real- und Gesamtschule“</a:t>
            </a:r>
            <a:endParaRPr lang="de-DE" dirty="0">
              <a:cs typeface="Calibri"/>
            </a:endParaRPr>
          </a:p>
          <a:p>
            <a:pPr marL="139700" lvl="1">
              <a:lnSpc>
                <a:spcPct val="100000"/>
              </a:lnSpc>
              <a:spcBef>
                <a:spcPts val="5"/>
              </a:spcBef>
              <a:tabLst>
                <a:tab pos="405765" algn="l"/>
                <a:tab pos="406400" algn="l"/>
              </a:tabLst>
            </a:pPr>
            <a:endParaRPr lang="de-DE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34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68586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"/>
                <a:cs typeface="Arial"/>
              </a:rPr>
              <a:t>Aufbau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des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spc="-5" dirty="0" err="1">
                <a:latin typeface="Arial"/>
                <a:cs typeface="Arial"/>
              </a:rPr>
              <a:t>Studiums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(</a:t>
            </a:r>
            <a:r>
              <a:rPr lang="de-DE" b="0" spc="-5" dirty="0" err="1">
                <a:latin typeface="Arial"/>
                <a:cs typeface="Arial"/>
              </a:rPr>
              <a:t>EdM</a:t>
            </a:r>
            <a:r>
              <a:rPr lang="de-DE" b="0" spc="-5" dirty="0">
                <a:latin typeface="Arial"/>
                <a:cs typeface="Arial"/>
              </a:rPr>
              <a:t> Profil A</a:t>
            </a:r>
            <a:r>
              <a:rPr b="0" dirty="0">
                <a:latin typeface="Arial"/>
                <a:cs typeface="Arial"/>
              </a:rPr>
              <a:t>)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5998" y="1310834"/>
            <a:ext cx="8374380" cy="3009797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r>
              <a:rPr lang="de-DE" sz="1800" b="1" spc="-5" dirty="0">
                <a:latin typeface="Calibri"/>
                <a:cs typeface="Calibri"/>
              </a:rPr>
              <a:t>Pflichtbereich</a:t>
            </a:r>
            <a:endParaRPr sz="1800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z="1800" spc="-5" dirty="0">
                <a:latin typeface="Calibri"/>
                <a:cs typeface="Calibri"/>
              </a:rPr>
              <a:t>Elemente der Arithmetik und Algebra (9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Elemente der Geometrie (9 LP)</a:t>
            </a:r>
          </a:p>
          <a:p>
            <a:pPr marL="518159" lvl="1" indent="-265430"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Grundlagen aus der Analysis I </a:t>
            </a:r>
            <a:r>
              <a:rPr lang="de-DE" spc="-5" dirty="0">
                <a:cs typeface="Calibri"/>
              </a:rPr>
              <a:t>(9 LP)</a:t>
            </a:r>
            <a:endParaRPr lang="de-DE" spc="-5" dirty="0">
              <a:latin typeface="Calibri"/>
              <a:cs typeface="Calibri"/>
            </a:endParaRPr>
          </a:p>
          <a:p>
            <a:pPr marL="518159" lvl="1" indent="-265430"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Grundlagen aus der Linearen </a:t>
            </a:r>
            <a:r>
              <a:rPr lang="de-DE" spc="-5" dirty="0">
                <a:cs typeface="Calibri"/>
              </a:rPr>
              <a:t>Algebra I (9 LP)</a:t>
            </a:r>
            <a:endParaRPr lang="de-DE" spc="-5" dirty="0">
              <a:latin typeface="Calibri"/>
              <a:cs typeface="Calibri"/>
            </a:endParaRP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z="1800" spc="-5" dirty="0">
                <a:latin typeface="Calibri"/>
                <a:cs typeface="Calibri"/>
              </a:rPr>
              <a:t>Elemente der </a:t>
            </a:r>
            <a:r>
              <a:rPr lang="de-DE" spc="-5" dirty="0">
                <a:latin typeface="Calibri"/>
                <a:cs typeface="Calibri"/>
              </a:rPr>
              <a:t>Stochastik</a:t>
            </a:r>
            <a:r>
              <a:rPr lang="de-DE" sz="1800" spc="-5" dirty="0">
                <a:latin typeface="Calibri"/>
                <a:cs typeface="Calibri"/>
              </a:rPr>
              <a:t> (9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pc="-5" dirty="0">
                <a:latin typeface="Calibri"/>
                <a:cs typeface="Calibri"/>
              </a:rPr>
              <a:t>Ausgewählte Kapitel aus der Mathematik (9 LP)</a:t>
            </a:r>
          </a:p>
          <a:p>
            <a:pPr marL="518159" lvl="1" indent="-26543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18159" algn="l"/>
                <a:tab pos="518795" algn="l"/>
              </a:tabLst>
            </a:pPr>
            <a:r>
              <a:rPr lang="de-DE" sz="1800" spc="-5" dirty="0">
                <a:latin typeface="Calibri"/>
                <a:cs typeface="Calibri"/>
              </a:rPr>
              <a:t>Seminar (3 LP)</a:t>
            </a:r>
            <a:endParaRPr sz="18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80222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latin typeface="Arial"/>
                <a:cs typeface="Arial"/>
              </a:rPr>
              <a:t>Aufbau des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 err="1">
                <a:latin typeface="Arial"/>
                <a:cs typeface="Arial"/>
              </a:rPr>
              <a:t>Studiums</a:t>
            </a:r>
            <a:r>
              <a:rPr b="0" dirty="0">
                <a:latin typeface="Arial"/>
                <a:cs typeface="Arial"/>
              </a:rPr>
              <a:t> (</a:t>
            </a:r>
            <a:r>
              <a:rPr lang="de-DE" b="0" spc="-5" dirty="0" err="1">
                <a:latin typeface="Arial"/>
                <a:cs typeface="Arial"/>
              </a:rPr>
              <a:t>EdM</a:t>
            </a:r>
            <a:r>
              <a:rPr lang="de-DE" b="0" spc="-5" dirty="0">
                <a:latin typeface="Arial"/>
                <a:cs typeface="Arial"/>
              </a:rPr>
              <a:t> Profil A</a:t>
            </a:r>
            <a:r>
              <a:rPr b="0" spc="-5" dirty="0">
                <a:latin typeface="Arial"/>
                <a:cs typeface="Arial"/>
              </a:rPr>
              <a:t>)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5998" y="1310834"/>
            <a:ext cx="8374380" cy="2047996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r>
              <a:rPr lang="de-DE" b="1" spc="-5" dirty="0">
                <a:latin typeface="Calibri"/>
                <a:cs typeface="Calibri"/>
              </a:rPr>
              <a:t>Wahlpflichtbereich (2 Module)</a:t>
            </a:r>
          </a:p>
          <a:p>
            <a:pPr marL="297815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Geschichte der Mathematik (</a:t>
            </a:r>
            <a:r>
              <a:rPr lang="de-DE" spc="-5" dirty="0">
                <a:cs typeface="Calibri"/>
              </a:rPr>
              <a:t>Einführung) (9 LP)</a:t>
            </a:r>
            <a:endParaRPr lang="de-DE" spc="-5" dirty="0">
              <a:latin typeface="Calibri"/>
              <a:cs typeface="Calibri"/>
            </a:endParaRP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Elementare Zahlentheorie </a:t>
            </a:r>
            <a:r>
              <a:rPr lang="de-DE" spc="-5" dirty="0">
                <a:cs typeface="Calibri"/>
              </a:rPr>
              <a:t>(9 LP)</a:t>
            </a:r>
            <a:endParaRPr lang="de-DE" spc="-5" dirty="0">
              <a:latin typeface="Calibri"/>
              <a:cs typeface="Calibri"/>
            </a:endParaRP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Grundlagen der Geometrie </a:t>
            </a:r>
            <a:r>
              <a:rPr lang="de-DE" spc="-5" dirty="0">
                <a:cs typeface="Calibri"/>
              </a:rPr>
              <a:t>(9 LP)</a:t>
            </a:r>
            <a:endParaRPr lang="de-DE" spc="-5" dirty="0">
              <a:latin typeface="Calibri"/>
              <a:cs typeface="Calibri"/>
            </a:endParaRP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Klassische Themen der Mathematik </a:t>
            </a:r>
            <a:r>
              <a:rPr lang="de-DE" spc="-5" dirty="0">
                <a:cs typeface="Calibri"/>
              </a:rPr>
              <a:t>(9 LP)</a:t>
            </a:r>
            <a:endParaRPr lang="de-DE" spc="-5" dirty="0">
              <a:latin typeface="Calibri"/>
              <a:cs typeface="Calibri"/>
            </a:endParaRP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741" y="6210779"/>
            <a:ext cx="19323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b="1" dirty="0">
                <a:solidFill>
                  <a:srgbClr val="404040"/>
                </a:solidFill>
                <a:latin typeface="Arial"/>
                <a:cs typeface="Arial"/>
              </a:rPr>
              <a:t>Vortragstitel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Titel</a:t>
            </a:r>
            <a:r>
              <a:rPr sz="11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Vorname</a:t>
            </a:r>
            <a:r>
              <a:rPr sz="11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Name</a:t>
            </a:r>
            <a:r>
              <a:rPr sz="11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|</a:t>
            </a:r>
            <a:r>
              <a:rPr sz="11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04040"/>
                </a:solidFill>
                <a:latin typeface="Arial"/>
                <a:cs typeface="Arial"/>
              </a:rPr>
              <a:t>Funktion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68" y="271272"/>
            <a:ext cx="8676640" cy="721360"/>
          </a:xfrm>
          <a:custGeom>
            <a:avLst/>
            <a:gdLst/>
            <a:ahLst/>
            <a:cxnLst/>
            <a:rect l="l" t="t" r="r" b="b"/>
            <a:pathLst>
              <a:path w="8676640" h="721360">
                <a:moveTo>
                  <a:pt x="0" y="720851"/>
                </a:moveTo>
                <a:lnTo>
                  <a:pt x="8676131" y="720851"/>
                </a:lnTo>
                <a:lnTo>
                  <a:pt x="8676131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88B9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897" y="319862"/>
            <a:ext cx="80222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latin typeface="Arial"/>
                <a:cs typeface="Arial"/>
              </a:rPr>
              <a:t>Aufbau des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 err="1">
                <a:latin typeface="Arial"/>
                <a:cs typeface="Arial"/>
              </a:rPr>
              <a:t>Studiums</a:t>
            </a:r>
            <a:r>
              <a:rPr b="0" dirty="0">
                <a:latin typeface="Arial"/>
                <a:cs typeface="Arial"/>
              </a:rPr>
              <a:t> (</a:t>
            </a:r>
            <a:r>
              <a:rPr lang="de-DE" b="0" spc="-5" dirty="0" err="1">
                <a:latin typeface="Arial"/>
                <a:cs typeface="Arial"/>
              </a:rPr>
              <a:t>EdM</a:t>
            </a:r>
            <a:r>
              <a:rPr lang="de-DE" b="0" spc="-5" dirty="0">
                <a:latin typeface="Arial"/>
                <a:cs typeface="Arial"/>
              </a:rPr>
              <a:t> Profil B</a:t>
            </a:r>
            <a:r>
              <a:rPr b="0" spc="-5" dirty="0">
                <a:latin typeface="Arial"/>
                <a:cs typeface="Arial"/>
              </a:rPr>
              <a:t>)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643381" y="6158738"/>
            <a:ext cx="2233930" cy="436880"/>
            <a:chOff x="643381" y="6158738"/>
            <a:chExt cx="2233930" cy="436880"/>
          </a:xfrm>
        </p:grpSpPr>
        <p:sp>
          <p:nvSpPr>
            <p:cNvPr id="6" name="object 6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220827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2208276" y="411480"/>
                  </a:lnTo>
                  <a:lnTo>
                    <a:pt x="22082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6171438"/>
              <a:ext cx="2208530" cy="411480"/>
            </a:xfrm>
            <a:custGeom>
              <a:avLst/>
              <a:gdLst/>
              <a:ahLst/>
              <a:cxnLst/>
              <a:rect l="l" t="t" r="r" b="b"/>
              <a:pathLst>
                <a:path w="2208530" h="411479">
                  <a:moveTo>
                    <a:pt x="0" y="411480"/>
                  </a:moveTo>
                  <a:lnTo>
                    <a:pt x="2208276" y="411480"/>
                  </a:lnTo>
                  <a:lnTo>
                    <a:pt x="220827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5998" y="1310834"/>
            <a:ext cx="8374380" cy="3071353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09"/>
              </a:spcBef>
              <a:tabLst>
                <a:tab pos="277495" algn="l"/>
                <a:tab pos="278130" algn="l"/>
              </a:tabLst>
            </a:pPr>
            <a:r>
              <a:rPr lang="de-DE" sz="1800" b="1" spc="-5" dirty="0">
                <a:latin typeface="Calibri"/>
                <a:cs typeface="Calibri"/>
              </a:rPr>
              <a:t>Pflichtbereich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Elemente der Arithmetik und Algebra (9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Elemente der Geometrie </a:t>
            </a:r>
            <a:r>
              <a:rPr lang="de-DE" spc="-5" dirty="0">
                <a:cs typeface="Calibri"/>
              </a:rPr>
              <a:t>(9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Elemente der Linearen Algebra </a:t>
            </a:r>
            <a:r>
              <a:rPr lang="de-DE" spc="-5" dirty="0">
                <a:cs typeface="Calibri"/>
              </a:rPr>
              <a:t>(9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Elemente der Analysis </a:t>
            </a:r>
            <a:r>
              <a:rPr lang="de-DE" spc="-5" dirty="0">
                <a:cs typeface="Calibri"/>
              </a:rPr>
              <a:t>(9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Elemente der Stochastik </a:t>
            </a:r>
            <a:r>
              <a:rPr lang="de-DE" spc="-5" dirty="0">
                <a:cs typeface="Calibri"/>
              </a:rPr>
              <a:t>(9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Ausgewählte Kapitel aus der Mathematik </a:t>
            </a:r>
            <a:r>
              <a:rPr lang="de-DE" spc="-5" dirty="0">
                <a:cs typeface="Calibri"/>
              </a:rPr>
              <a:t>(9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Seminar (3 LP)</a:t>
            </a:r>
          </a:p>
          <a:p>
            <a:pPr marL="297815" indent="-285750">
              <a:lnSpc>
                <a:spcPct val="100000"/>
              </a:lnSpc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277495" algn="l"/>
                <a:tab pos="278130" algn="l"/>
              </a:tabLst>
            </a:pPr>
            <a:r>
              <a:rPr lang="de-DE" spc="-5" dirty="0">
                <a:latin typeface="Calibri"/>
                <a:cs typeface="Calibri"/>
              </a:rPr>
              <a:t>Grundlagen der Mathematikdidaktik (Sek. I&amp;II) </a:t>
            </a:r>
            <a:r>
              <a:rPr lang="de-DE" spc="-5" dirty="0">
                <a:cs typeface="Calibri"/>
              </a:rPr>
              <a:t>(9 LP)</a:t>
            </a:r>
            <a:endParaRPr lang="de-DE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89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1869</Words>
  <Application>Microsoft Office PowerPoint</Application>
  <PresentationFormat>Bildschirmpräsentation (4:3)</PresentationFormat>
  <Paragraphs>418</Paragraphs>
  <Slides>38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Arial</vt:lpstr>
      <vt:lpstr>Calibri</vt:lpstr>
      <vt:lpstr>Open Sans</vt:lpstr>
      <vt:lpstr>Times New Roman</vt:lpstr>
      <vt:lpstr>Wingdings</vt:lpstr>
      <vt:lpstr>Office Theme</vt:lpstr>
      <vt:lpstr>PowerPoint-Präsentation</vt:lpstr>
      <vt:lpstr>Die Fachschaft – Mathe und Info</vt:lpstr>
      <vt:lpstr>PowerPoint-Präsentation</vt:lpstr>
      <vt:lpstr>Der Unialltag</vt:lpstr>
      <vt:lpstr>Abkürzungen in dieser Präsentation</vt:lpstr>
      <vt:lpstr>Elemente der Mathematik</vt:lpstr>
      <vt:lpstr>Aufbau des Studiums (EdM Profil A)</vt:lpstr>
      <vt:lpstr>Aufbau des Studiums (EdM Profil A)</vt:lpstr>
      <vt:lpstr>Aufbau des Studiums (EdM Profil B)</vt:lpstr>
      <vt:lpstr>Aufbau des Studiums (EdM Profil B)</vt:lpstr>
      <vt:lpstr>Aufbau des Studiums (EdM)</vt:lpstr>
      <vt:lpstr>Das erste Semester (EdM Profil A)</vt:lpstr>
      <vt:lpstr>Das erste Semester (EdM Profil A)</vt:lpstr>
      <vt:lpstr>Das erste Semester (EdM Profil A) </vt:lpstr>
      <vt:lpstr>Das erste Semester (EdM Profil B)</vt:lpstr>
      <vt:lpstr>Das erste Semester (EdM Profil A) </vt:lpstr>
      <vt:lpstr>Aufbau des Studiums (SP)</vt:lpstr>
      <vt:lpstr>Aufbau des Studiums (SP Profil A)</vt:lpstr>
      <vt:lpstr>Das erste Semester (SP Profil A)</vt:lpstr>
      <vt:lpstr>Aufbau des Studiums (SP Profil B)</vt:lpstr>
      <vt:lpstr>Das erste Semester (SP Profil B)</vt:lpstr>
      <vt:lpstr>Das erste Semester (SP Profil B)</vt:lpstr>
      <vt:lpstr>Aufbau des Studiums (SP)</vt:lpstr>
      <vt:lpstr>Studilöwe</vt:lpstr>
      <vt:lpstr>Moodle</vt:lpstr>
      <vt:lpstr>MatZe (Mathewerkstatt Didaktik</vt:lpstr>
      <vt:lpstr>Weitere Veranstaltungen in der O-Woche</vt:lpstr>
      <vt:lpstr>Ersti-Fahrt 2023</vt:lpstr>
      <vt:lpstr>Hilfreiche Links</vt:lpstr>
      <vt:lpstr>Sportprogramm </vt:lpstr>
      <vt:lpstr>16.10.23 – 20.10.23</vt:lpstr>
      <vt:lpstr>Fitnesszentrum BergWerk </vt:lpstr>
      <vt:lpstr>Fitnesszentrum BergWerk </vt:lpstr>
      <vt:lpstr>Werde Übungsleiter*in  beim UniSport </vt:lpstr>
      <vt:lpstr>Student Health Center</vt:lpstr>
      <vt:lpstr>Noch Fragen? Meldet Euch!</vt:lpstr>
      <vt:lpstr>Noch Fragen?</vt:lpstr>
      <vt:lpstr>Viel Erfolg im Studium!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Stephanie Saage</dc:creator>
  <cp:lastModifiedBy>Sophie Haake</cp:lastModifiedBy>
  <cp:revision>16</cp:revision>
  <dcterms:created xsi:type="dcterms:W3CDTF">2021-03-09T10:37:50Z</dcterms:created>
  <dcterms:modified xsi:type="dcterms:W3CDTF">2023-10-01T16:25:42Z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2020-10-28T00:00:00Z</vt:filetime>
  </property>
  <property fmtid="{D5CDD505-2E9C-101B-9397-08002B2CF9AE}" pid="3" name="Creator">
    <vt:lpwstr>Microsoft® PowerPoint® für Microsoft 365</vt:lpwstr>
  </property>
  <property fmtid="{D5CDD505-2E9C-101B-9397-08002B2CF9AE}" pid="4" name="LastSaved">
    <vt:filetime>2021-03-09T00:00:00Z</vt:filetime>
  </property>
</Properties>
</file>